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7" r:id="rId2"/>
    <p:sldId id="258" r:id="rId3"/>
    <p:sldId id="265" r:id="rId4"/>
    <p:sldId id="264" r:id="rId5"/>
    <p:sldId id="274" r:id="rId6"/>
    <p:sldId id="259" r:id="rId7"/>
    <p:sldId id="260" r:id="rId8"/>
    <p:sldId id="261" r:id="rId9"/>
    <p:sldId id="262" r:id="rId10"/>
    <p:sldId id="263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4" r:id="rId37"/>
    <p:sldId id="295" r:id="rId38"/>
    <p:sldId id="296" r:id="rId39"/>
  </p:sldIdLst>
  <p:sldSz cx="21674138" cy="12192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840" userDrawn="1">
          <p15:clr>
            <a:srgbClr val="A4A3A4"/>
          </p15:clr>
        </p15:guide>
        <p15:guide id="2" pos="682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tor Ramos" initials="VR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A2BE"/>
    <a:srgbClr val="79C1D5"/>
    <a:srgbClr val="67B9CF"/>
    <a:srgbClr val="000000"/>
    <a:srgbClr val="93CDDD"/>
    <a:srgbClr val="FF7FD7"/>
    <a:srgbClr val="FF80CD"/>
    <a:srgbClr val="FFE3F9"/>
    <a:srgbClr val="DBDE1C"/>
    <a:srgbClr val="F338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4" autoAdjust="0"/>
    <p:restoredTop sz="94291" autoAdjust="0"/>
  </p:normalViewPr>
  <p:slideViewPr>
    <p:cSldViewPr>
      <p:cViewPr>
        <p:scale>
          <a:sx n="50" d="100"/>
          <a:sy n="50" d="100"/>
        </p:scale>
        <p:origin x="-540" y="-18"/>
      </p:cViewPr>
      <p:guideLst>
        <p:guide orient="horz" pos="3840"/>
        <p:guide pos="682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565AC-2010-4826-AD28-955C7DE3B687}" type="datetimeFigureOut">
              <a:rPr lang="pt-BR" smtClean="0"/>
              <a:t>29/10/2018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5DEE90-E104-4778-B09B-9BD56F9338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03927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DEE90-E104-4778-B09B-9BD56F9338C4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0371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DEE90-E104-4778-B09B-9BD56F9338C4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75640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DEE90-E104-4778-B09B-9BD56F9338C4}" type="slidenum">
              <a:rPr lang="pt-BR" smtClean="0"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78324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5561" y="3787428"/>
            <a:ext cx="18423017" cy="2613377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251121" y="6908802"/>
            <a:ext cx="15171897" cy="31157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29/10/2018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08874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29/10/2018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90969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5713750" y="488252"/>
            <a:ext cx="4876681" cy="1040271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083710" y="488252"/>
            <a:ext cx="14268808" cy="10402711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29/10/2018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2554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29/10/2018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3021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12110" y="7834491"/>
            <a:ext cx="18423017" cy="242146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712110" y="5167494"/>
            <a:ext cx="18423017" cy="266699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29/10/2018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09101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083707" y="2844805"/>
            <a:ext cx="9572744" cy="80461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1017691" y="2844805"/>
            <a:ext cx="9572744" cy="80461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29/10/2018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555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83709" y="2729090"/>
            <a:ext cx="9576508" cy="11373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83709" y="3866444"/>
            <a:ext cx="9576508" cy="7024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11010165" y="2729090"/>
            <a:ext cx="9580270" cy="11373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11010165" y="3866444"/>
            <a:ext cx="9580270" cy="7024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29/10/2018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4263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29/10/2018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19857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29/10/2018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0292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83709" y="485425"/>
            <a:ext cx="7130645" cy="206586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473989" y="485428"/>
            <a:ext cx="12116447" cy="104055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83709" y="2551293"/>
            <a:ext cx="7130645" cy="8339668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29/10/2018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5602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48286" y="8534405"/>
            <a:ext cx="13004483" cy="100753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248286" y="1089377"/>
            <a:ext cx="13004483" cy="73152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248286" y="9541940"/>
            <a:ext cx="13004483" cy="1430865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29/10/2018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7025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083707" y="488245"/>
            <a:ext cx="19506724" cy="203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83707" y="2844805"/>
            <a:ext cx="19506724" cy="8046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083710" y="11300184"/>
            <a:ext cx="5057299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80AC6-A53D-47BC-9837-AD279F9F4920}" type="datetimeFigureOut">
              <a:rPr lang="pt-BR" smtClean="0"/>
              <a:t>29/10/2018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7405333" y="11300184"/>
            <a:ext cx="6863477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5533133" y="11300184"/>
            <a:ext cx="5057299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7789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7.png"/><Relationship Id="rId4" Type="http://schemas.microsoft.com/office/2007/relationships/hdphoto" Target="../media/hdphoto4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6.wdp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jpg"/><Relationship Id="rId7" Type="http://schemas.openxmlformats.org/officeDocument/2006/relationships/image" Target="../media/image37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jpg"/><Relationship Id="rId4" Type="http://schemas.openxmlformats.org/officeDocument/2006/relationships/image" Target="../media/image34.jpg"/><Relationship Id="rId9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/>
          <p:cNvSpPr/>
          <p:nvPr/>
        </p:nvSpPr>
        <p:spPr>
          <a:xfrm>
            <a:off x="7319680" y="3935760"/>
            <a:ext cx="7455156" cy="3647472"/>
          </a:xfrm>
          <a:custGeom>
            <a:avLst/>
            <a:gdLst/>
            <a:ahLst/>
            <a:cxnLst/>
            <a:rect l="l" t="t" r="r" b="b"/>
            <a:pathLst>
              <a:path w="7455156" h="3647472">
                <a:moveTo>
                  <a:pt x="493052" y="2762480"/>
                </a:moveTo>
                <a:lnTo>
                  <a:pt x="493397" y="2762480"/>
                </a:lnTo>
                <a:lnTo>
                  <a:pt x="493397" y="3023646"/>
                </a:lnTo>
                <a:lnTo>
                  <a:pt x="493052" y="3023646"/>
                </a:lnTo>
                <a:close/>
                <a:moveTo>
                  <a:pt x="6140210" y="2363403"/>
                </a:moveTo>
                <a:lnTo>
                  <a:pt x="6477634" y="2363403"/>
                </a:lnTo>
                <a:cubicBezTo>
                  <a:pt x="6375186" y="2757315"/>
                  <a:pt x="6016183" y="3046405"/>
                  <a:pt x="5589660" y="3046405"/>
                </a:cubicBezTo>
                <a:lnTo>
                  <a:pt x="5589660" y="2859100"/>
                </a:lnTo>
                <a:cubicBezTo>
                  <a:pt x="5848945" y="2802340"/>
                  <a:pt x="6058158" y="2612021"/>
                  <a:pt x="6140210" y="2363403"/>
                </a:cubicBezTo>
                <a:close/>
                <a:moveTo>
                  <a:pt x="3907005" y="1581268"/>
                </a:moveTo>
                <a:lnTo>
                  <a:pt x="3907005" y="2178737"/>
                </a:lnTo>
                <a:cubicBezTo>
                  <a:pt x="3907005" y="2512898"/>
                  <a:pt x="4131190" y="2783788"/>
                  <a:pt x="4407737" y="2783788"/>
                </a:cubicBezTo>
                <a:cubicBezTo>
                  <a:pt x="4684283" y="2783788"/>
                  <a:pt x="4908468" y="2512898"/>
                  <a:pt x="4908468" y="2178737"/>
                </a:cubicBezTo>
                <a:lnTo>
                  <a:pt x="4908468" y="1581268"/>
                </a:lnTo>
                <a:close/>
                <a:moveTo>
                  <a:pt x="3670548" y="1581267"/>
                </a:moveTo>
                <a:lnTo>
                  <a:pt x="5144926" y="1581267"/>
                </a:lnTo>
                <a:lnTo>
                  <a:pt x="5144926" y="2309217"/>
                </a:lnTo>
                <a:cubicBezTo>
                  <a:pt x="5144926" y="2716355"/>
                  <a:pt x="4814875" y="3046406"/>
                  <a:pt x="4407737" y="3046406"/>
                </a:cubicBezTo>
                <a:cubicBezTo>
                  <a:pt x="4000599" y="3046406"/>
                  <a:pt x="3670548" y="2716355"/>
                  <a:pt x="3670548" y="2309217"/>
                </a:cubicBezTo>
                <a:close/>
                <a:moveTo>
                  <a:pt x="3178072" y="1562007"/>
                </a:moveTo>
                <a:lnTo>
                  <a:pt x="3440691" y="1562007"/>
                </a:lnTo>
                <a:lnTo>
                  <a:pt x="3440691" y="3647472"/>
                </a:lnTo>
                <a:lnTo>
                  <a:pt x="3178072" y="3345178"/>
                </a:lnTo>
                <a:close/>
                <a:moveTo>
                  <a:pt x="493052" y="1562007"/>
                </a:moveTo>
                <a:lnTo>
                  <a:pt x="2199233" y="1562007"/>
                </a:lnTo>
                <a:cubicBezTo>
                  <a:pt x="2590480" y="1562007"/>
                  <a:pt x="2907648" y="1889206"/>
                  <a:pt x="2907648" y="2292827"/>
                </a:cubicBezTo>
                <a:cubicBezTo>
                  <a:pt x="2907648" y="2696447"/>
                  <a:pt x="2590480" y="3023646"/>
                  <a:pt x="2199233" y="3023646"/>
                </a:cubicBezTo>
                <a:lnTo>
                  <a:pt x="493741" y="3023646"/>
                </a:lnTo>
                <a:lnTo>
                  <a:pt x="754281" y="2762480"/>
                </a:lnTo>
                <a:lnTo>
                  <a:pt x="1947508" y="2762480"/>
                </a:lnTo>
                <a:cubicBezTo>
                  <a:pt x="2281031" y="2762480"/>
                  <a:pt x="2551405" y="2552209"/>
                  <a:pt x="2551405" y="2292827"/>
                </a:cubicBezTo>
                <a:cubicBezTo>
                  <a:pt x="2551405" y="2033443"/>
                  <a:pt x="2281031" y="1823172"/>
                  <a:pt x="1947508" y="1823172"/>
                </a:cubicBezTo>
                <a:lnTo>
                  <a:pt x="819508" y="1823172"/>
                </a:lnTo>
                <a:close/>
                <a:moveTo>
                  <a:pt x="6794082" y="1461639"/>
                </a:moveTo>
                <a:cubicBezTo>
                  <a:pt x="6881977" y="1461639"/>
                  <a:pt x="6953230" y="1532892"/>
                  <a:pt x="6953230" y="1620786"/>
                </a:cubicBezTo>
                <a:lnTo>
                  <a:pt x="6953230" y="1963565"/>
                </a:lnTo>
                <a:lnTo>
                  <a:pt x="7296009" y="1963565"/>
                </a:lnTo>
                <a:cubicBezTo>
                  <a:pt x="7383903" y="1963565"/>
                  <a:pt x="7455156" y="2034818"/>
                  <a:pt x="7455156" y="2122713"/>
                </a:cubicBezTo>
                <a:cubicBezTo>
                  <a:pt x="7455156" y="2210607"/>
                  <a:pt x="7383903" y="2281860"/>
                  <a:pt x="7296009" y="2281860"/>
                </a:cubicBezTo>
                <a:lnTo>
                  <a:pt x="6953230" y="2281860"/>
                </a:lnTo>
                <a:lnTo>
                  <a:pt x="6953230" y="2624639"/>
                </a:lnTo>
                <a:cubicBezTo>
                  <a:pt x="6953230" y="2712533"/>
                  <a:pt x="6881977" y="2783786"/>
                  <a:pt x="6794082" y="2783786"/>
                </a:cubicBezTo>
                <a:cubicBezTo>
                  <a:pt x="6706188" y="2783786"/>
                  <a:pt x="6634935" y="2712533"/>
                  <a:pt x="6634935" y="2624639"/>
                </a:cubicBezTo>
                <a:lnTo>
                  <a:pt x="6634935" y="2281860"/>
                </a:lnTo>
                <a:lnTo>
                  <a:pt x="6292156" y="2281860"/>
                </a:lnTo>
                <a:cubicBezTo>
                  <a:pt x="6204261" y="2281860"/>
                  <a:pt x="6133008" y="2210607"/>
                  <a:pt x="6133008" y="2122713"/>
                </a:cubicBezTo>
                <a:cubicBezTo>
                  <a:pt x="6133008" y="2034818"/>
                  <a:pt x="6204261" y="1963565"/>
                  <a:pt x="6292156" y="1963565"/>
                </a:cubicBezTo>
                <a:lnTo>
                  <a:pt x="6634935" y="1963565"/>
                </a:lnTo>
                <a:lnTo>
                  <a:pt x="6634935" y="1620786"/>
                </a:lnTo>
                <a:cubicBezTo>
                  <a:pt x="6634935" y="1532892"/>
                  <a:pt x="6706188" y="1461639"/>
                  <a:pt x="6794082" y="1461639"/>
                </a:cubicBezTo>
                <a:close/>
                <a:moveTo>
                  <a:pt x="5589660" y="1199021"/>
                </a:moveTo>
                <a:cubicBezTo>
                  <a:pt x="6017085" y="1199021"/>
                  <a:pt x="6376704" y="1489335"/>
                  <a:pt x="6478334" y="1884499"/>
                </a:cubicBezTo>
                <a:lnTo>
                  <a:pt x="6140913" y="1884499"/>
                </a:lnTo>
                <a:cubicBezTo>
                  <a:pt x="6059529" y="1634656"/>
                  <a:pt x="5849795" y="1443274"/>
                  <a:pt x="5589660" y="1386326"/>
                </a:cubicBezTo>
                <a:close/>
                <a:moveTo>
                  <a:pt x="5243011" y="1199021"/>
                </a:moveTo>
                <a:lnTo>
                  <a:pt x="5532797" y="1199021"/>
                </a:lnTo>
                <a:lnTo>
                  <a:pt x="5532797" y="3046405"/>
                </a:lnTo>
                <a:lnTo>
                  <a:pt x="5243011" y="3046405"/>
                </a:lnTo>
                <a:close/>
                <a:moveTo>
                  <a:pt x="708415" y="0"/>
                </a:moveTo>
                <a:lnTo>
                  <a:pt x="2414596" y="0"/>
                </a:lnTo>
                <a:lnTo>
                  <a:pt x="2088140" y="261165"/>
                </a:lnTo>
                <a:lnTo>
                  <a:pt x="960140" y="261165"/>
                </a:lnTo>
                <a:cubicBezTo>
                  <a:pt x="626617" y="261165"/>
                  <a:pt x="356243" y="471436"/>
                  <a:pt x="356243" y="730820"/>
                </a:cubicBezTo>
                <a:cubicBezTo>
                  <a:pt x="356243" y="990202"/>
                  <a:pt x="626617" y="1200473"/>
                  <a:pt x="960140" y="1200473"/>
                </a:cubicBezTo>
                <a:lnTo>
                  <a:pt x="2414596" y="1200473"/>
                </a:lnTo>
                <a:lnTo>
                  <a:pt x="2414596" y="1199020"/>
                </a:lnTo>
                <a:lnTo>
                  <a:pt x="5144926" y="1199020"/>
                </a:lnTo>
                <a:lnTo>
                  <a:pt x="5144926" y="1461639"/>
                </a:lnTo>
                <a:lnTo>
                  <a:pt x="2414596" y="1461639"/>
                </a:lnTo>
                <a:lnTo>
                  <a:pt x="708415" y="1461639"/>
                </a:lnTo>
                <a:cubicBezTo>
                  <a:pt x="317168" y="1461639"/>
                  <a:pt x="0" y="1134440"/>
                  <a:pt x="0" y="730820"/>
                </a:cubicBezTo>
                <a:cubicBezTo>
                  <a:pt x="0" y="327199"/>
                  <a:pt x="317168" y="0"/>
                  <a:pt x="70841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CaixaDeTexto 38"/>
          <p:cNvSpPr txBox="1"/>
          <p:nvPr/>
        </p:nvSpPr>
        <p:spPr>
          <a:xfrm>
            <a:off x="7319681" y="7857293"/>
            <a:ext cx="745515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	T	U	D	+</a:t>
            </a:r>
          </a:p>
        </p:txBody>
      </p:sp>
      <p:sp>
        <p:nvSpPr>
          <p:cNvPr id="40" name="Retângulo 39"/>
          <p:cNvSpPr/>
          <p:nvPr/>
        </p:nvSpPr>
        <p:spPr>
          <a:xfrm>
            <a:off x="7240863" y="7778478"/>
            <a:ext cx="761017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7240863" y="8786589"/>
            <a:ext cx="761017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613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Agrupar 57">
            <a:extLst>
              <a:ext uri="{FF2B5EF4-FFF2-40B4-BE49-F238E27FC236}">
                <a16:creationId xmlns:a16="http://schemas.microsoft.com/office/drawing/2014/main" xmlns="" id="{EF5C2300-377E-4EA3-B736-0CFBF14F0D01}"/>
              </a:ext>
            </a:extLst>
          </p:cNvPr>
          <p:cNvGrpSpPr/>
          <p:nvPr/>
        </p:nvGrpSpPr>
        <p:grpSpPr>
          <a:xfrm>
            <a:off x="8989995" y="3719738"/>
            <a:ext cx="3479173" cy="4608512"/>
            <a:chOff x="2724921" y="1052736"/>
            <a:chExt cx="3479173" cy="4608512"/>
          </a:xfrm>
        </p:grpSpPr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xmlns="" id="{055FA638-179B-48AA-BECA-CA1DBC3827C4}"/>
                </a:ext>
              </a:extLst>
            </p:cNvPr>
            <p:cNvGrpSpPr/>
            <p:nvPr/>
          </p:nvGrpSpPr>
          <p:grpSpPr>
            <a:xfrm>
              <a:off x="4067944" y="4365104"/>
              <a:ext cx="720080" cy="1294049"/>
              <a:chOff x="1557272" y="1724412"/>
              <a:chExt cx="1293188" cy="2323977"/>
            </a:xfrm>
          </p:grpSpPr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xmlns="" id="{F8C6B85B-97DC-4FB1-B33E-20C0AC1AA34E}"/>
                  </a:ext>
                </a:extLst>
              </p:cNvPr>
              <p:cNvSpPr/>
              <p:nvPr/>
            </p:nvSpPr>
            <p:spPr>
              <a:xfrm rot="18000000">
                <a:off x="1185892" y="2383822"/>
                <a:ext cx="2323977" cy="1005158"/>
              </a:xfrm>
              <a:custGeom>
                <a:avLst/>
                <a:gdLst>
                  <a:gd name="connsiteX0" fmla="*/ 2323977 w 2323977"/>
                  <a:gd name="connsiteY0" fmla="*/ 1005158 h 1005158"/>
                  <a:gd name="connsiteX1" fmla="*/ 0 w 2323977"/>
                  <a:gd name="connsiteY1" fmla="*/ 1005158 h 1005158"/>
                  <a:gd name="connsiteX2" fmla="*/ 1740985 w 2323977"/>
                  <a:gd name="connsiteY2" fmla="*/ 0 h 1005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23977" h="1005158">
                    <a:moveTo>
                      <a:pt x="2323977" y="1005158"/>
                    </a:moveTo>
                    <a:lnTo>
                      <a:pt x="0" y="1005158"/>
                    </a:lnTo>
                    <a:lnTo>
                      <a:pt x="1740985" y="0"/>
                    </a:lnTo>
                    <a:close/>
                  </a:path>
                </a:pathLst>
              </a:custGeom>
              <a:solidFill>
                <a:srgbClr val="DC8C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xmlns="" id="{246A0953-5492-46EA-A77C-949538521C0D}"/>
                  </a:ext>
                </a:extLst>
              </p:cNvPr>
              <p:cNvSpPr/>
              <p:nvPr/>
            </p:nvSpPr>
            <p:spPr>
              <a:xfrm rot="3600000" flipH="1">
                <a:off x="897862" y="2383822"/>
                <a:ext cx="2323977" cy="1005158"/>
              </a:xfrm>
              <a:custGeom>
                <a:avLst/>
                <a:gdLst>
                  <a:gd name="connsiteX0" fmla="*/ 2323977 w 2323977"/>
                  <a:gd name="connsiteY0" fmla="*/ 1005158 h 1005158"/>
                  <a:gd name="connsiteX1" fmla="*/ 0 w 2323977"/>
                  <a:gd name="connsiteY1" fmla="*/ 1005158 h 1005158"/>
                  <a:gd name="connsiteX2" fmla="*/ 1740985 w 2323977"/>
                  <a:gd name="connsiteY2" fmla="*/ 0 h 1005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23977" h="1005158">
                    <a:moveTo>
                      <a:pt x="2323977" y="1005158"/>
                    </a:moveTo>
                    <a:lnTo>
                      <a:pt x="0" y="1005158"/>
                    </a:lnTo>
                    <a:lnTo>
                      <a:pt x="1740985" y="0"/>
                    </a:lnTo>
                    <a:close/>
                  </a:path>
                </a:pathLst>
              </a:custGeom>
              <a:solidFill>
                <a:srgbClr val="E2A0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xmlns="" id="{9A699E3B-7D68-45B1-9F4E-68FD563AADC6}"/>
                </a:ext>
              </a:extLst>
            </p:cNvPr>
            <p:cNvSpPr/>
            <p:nvPr/>
          </p:nvSpPr>
          <p:spPr>
            <a:xfrm>
              <a:off x="3779912" y="1052736"/>
              <a:ext cx="1296144" cy="576064"/>
            </a:xfrm>
            <a:prstGeom prst="roundRect">
              <a:avLst>
                <a:gd name="adj" fmla="val 25196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xmlns="" id="{04F8D5DB-D80A-485B-9578-582803149067}"/>
                </a:ext>
              </a:extLst>
            </p:cNvPr>
            <p:cNvSpPr/>
            <p:nvPr/>
          </p:nvSpPr>
          <p:spPr>
            <a:xfrm>
              <a:off x="3779912" y="1628800"/>
              <a:ext cx="648072" cy="2952328"/>
            </a:xfrm>
            <a:prstGeom prst="rect">
              <a:avLst/>
            </a:prstGeom>
            <a:solidFill>
              <a:srgbClr val="FFD6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xmlns="" id="{71729211-E446-4225-852B-B0E222B7A86E}"/>
                </a:ext>
              </a:extLst>
            </p:cNvPr>
            <p:cNvSpPr/>
            <p:nvPr/>
          </p:nvSpPr>
          <p:spPr>
            <a:xfrm>
              <a:off x="4427984" y="1628800"/>
              <a:ext cx="648072" cy="2952328"/>
            </a:xfrm>
            <a:prstGeom prst="rect">
              <a:avLst/>
            </a:prstGeom>
            <a:solidFill>
              <a:srgbClr val="FAC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xmlns="" id="{3B1D1B7D-6C7B-4C4E-98B9-CFC91C8D537A}"/>
                </a:ext>
              </a:extLst>
            </p:cNvPr>
            <p:cNvSpPr/>
            <p:nvPr/>
          </p:nvSpPr>
          <p:spPr>
            <a:xfrm>
              <a:off x="3779912" y="1340768"/>
              <a:ext cx="1296144" cy="2880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xmlns="" id="{04F0E4CD-25AE-4F1E-9A0A-7DC61BA5E77C}"/>
                </a:ext>
              </a:extLst>
            </p:cNvPr>
            <p:cNvGrpSpPr/>
            <p:nvPr/>
          </p:nvGrpSpPr>
          <p:grpSpPr>
            <a:xfrm>
              <a:off x="4211960" y="4869160"/>
              <a:ext cx="432048" cy="792088"/>
              <a:chOff x="1557272" y="1724412"/>
              <a:chExt cx="1293188" cy="2323977"/>
            </a:xfrm>
          </p:grpSpPr>
          <p:sp>
            <p:nvSpPr>
              <p:cNvPr id="37" name="Forma Livre: Forma 36">
                <a:extLst>
                  <a:ext uri="{FF2B5EF4-FFF2-40B4-BE49-F238E27FC236}">
                    <a16:creationId xmlns:a16="http://schemas.microsoft.com/office/drawing/2014/main" xmlns="" id="{6CC8CC04-0991-4B40-B637-B98038AE1D45}"/>
                  </a:ext>
                </a:extLst>
              </p:cNvPr>
              <p:cNvSpPr/>
              <p:nvPr/>
            </p:nvSpPr>
            <p:spPr>
              <a:xfrm rot="18000000">
                <a:off x="1185892" y="2383822"/>
                <a:ext cx="2323977" cy="1005158"/>
              </a:xfrm>
              <a:custGeom>
                <a:avLst/>
                <a:gdLst>
                  <a:gd name="connsiteX0" fmla="*/ 2323977 w 2323977"/>
                  <a:gd name="connsiteY0" fmla="*/ 1005158 h 1005158"/>
                  <a:gd name="connsiteX1" fmla="*/ 0 w 2323977"/>
                  <a:gd name="connsiteY1" fmla="*/ 1005158 h 1005158"/>
                  <a:gd name="connsiteX2" fmla="*/ 1740985 w 2323977"/>
                  <a:gd name="connsiteY2" fmla="*/ 0 h 1005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23977" h="1005158">
                    <a:moveTo>
                      <a:pt x="2323977" y="1005158"/>
                    </a:moveTo>
                    <a:lnTo>
                      <a:pt x="0" y="1005158"/>
                    </a:lnTo>
                    <a:lnTo>
                      <a:pt x="1740985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xmlns="" id="{230724C1-E6F6-441E-B9CC-A6D838F0CC42}"/>
                  </a:ext>
                </a:extLst>
              </p:cNvPr>
              <p:cNvSpPr/>
              <p:nvPr/>
            </p:nvSpPr>
            <p:spPr>
              <a:xfrm rot="3600000" flipH="1">
                <a:off x="897862" y="2383822"/>
                <a:ext cx="2323977" cy="1005158"/>
              </a:xfrm>
              <a:custGeom>
                <a:avLst/>
                <a:gdLst>
                  <a:gd name="connsiteX0" fmla="*/ 2323977 w 2323977"/>
                  <a:gd name="connsiteY0" fmla="*/ 1005158 h 1005158"/>
                  <a:gd name="connsiteX1" fmla="*/ 0 w 2323977"/>
                  <a:gd name="connsiteY1" fmla="*/ 1005158 h 1005158"/>
                  <a:gd name="connsiteX2" fmla="*/ 1740985 w 2323977"/>
                  <a:gd name="connsiteY2" fmla="*/ 0 h 1005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23977" h="1005158">
                    <a:moveTo>
                      <a:pt x="2323977" y="1005158"/>
                    </a:moveTo>
                    <a:lnTo>
                      <a:pt x="0" y="1005158"/>
                    </a:lnTo>
                    <a:lnTo>
                      <a:pt x="174098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39" name="Retângulo: Cantos Arredondados 38">
              <a:extLst>
                <a:ext uri="{FF2B5EF4-FFF2-40B4-BE49-F238E27FC236}">
                  <a16:creationId xmlns:a16="http://schemas.microsoft.com/office/drawing/2014/main" xmlns="" id="{810BCCEF-15F3-48B3-A91B-ECAB86526282}"/>
                </a:ext>
              </a:extLst>
            </p:cNvPr>
            <p:cNvSpPr/>
            <p:nvPr/>
          </p:nvSpPr>
          <p:spPr>
            <a:xfrm>
              <a:off x="3923928" y="2420888"/>
              <a:ext cx="288032" cy="648072"/>
            </a:xfrm>
            <a:prstGeom prst="roundRect">
              <a:avLst>
                <a:gd name="adj" fmla="val 50000"/>
              </a:avLst>
            </a:prstGeom>
            <a:solidFill>
              <a:srgbClr val="303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Retângulo: Cantos Arredondados 39">
              <a:extLst>
                <a:ext uri="{FF2B5EF4-FFF2-40B4-BE49-F238E27FC236}">
                  <a16:creationId xmlns:a16="http://schemas.microsoft.com/office/drawing/2014/main" xmlns="" id="{F2722DE1-CCFE-41D0-BF21-0874AE3F29D2}"/>
                </a:ext>
              </a:extLst>
            </p:cNvPr>
            <p:cNvSpPr/>
            <p:nvPr/>
          </p:nvSpPr>
          <p:spPr>
            <a:xfrm>
              <a:off x="4644008" y="2420888"/>
              <a:ext cx="288032" cy="648072"/>
            </a:xfrm>
            <a:prstGeom prst="roundRect">
              <a:avLst>
                <a:gd name="adj" fmla="val 50000"/>
              </a:avLst>
            </a:prstGeom>
            <a:solidFill>
              <a:srgbClr val="303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xmlns="" id="{95C12171-A9CB-4D44-AF8C-DBE32953351C}"/>
                </a:ext>
              </a:extLst>
            </p:cNvPr>
            <p:cNvSpPr/>
            <p:nvPr/>
          </p:nvSpPr>
          <p:spPr>
            <a:xfrm rot="20390445">
              <a:off x="4314657" y="3239201"/>
              <a:ext cx="621374" cy="288553"/>
            </a:xfrm>
            <a:custGeom>
              <a:avLst/>
              <a:gdLst>
                <a:gd name="connsiteX0" fmla="*/ 1510584 w 1512169"/>
                <a:gd name="connsiteY0" fmla="*/ 0 h 766706"/>
                <a:gd name="connsiteX1" fmla="*/ 1512169 w 1512169"/>
                <a:gd name="connsiteY1" fmla="*/ 15728 h 766706"/>
                <a:gd name="connsiteX2" fmla="*/ 1512168 w 1512169"/>
                <a:gd name="connsiteY2" fmla="*/ 15728 h 766706"/>
                <a:gd name="connsiteX3" fmla="*/ 761190 w 1512169"/>
                <a:gd name="connsiteY3" fmla="*/ 766706 h 766706"/>
                <a:gd name="connsiteX4" fmla="*/ 750978 w 1512169"/>
                <a:gd name="connsiteY4" fmla="*/ 766705 h 766706"/>
                <a:gd name="connsiteX5" fmla="*/ 15258 w 1512169"/>
                <a:gd name="connsiteY5" fmla="*/ 167076 h 766706"/>
                <a:gd name="connsiteX6" fmla="*/ 0 w 1512169"/>
                <a:gd name="connsiteY6" fmla="*/ 15728 h 766706"/>
                <a:gd name="connsiteX7" fmla="*/ 166 w 1512169"/>
                <a:gd name="connsiteY7" fmla="*/ 14083 h 766706"/>
                <a:gd name="connsiteX8" fmla="*/ 62019 w 1512169"/>
                <a:gd name="connsiteY8" fmla="*/ 62761 h 766706"/>
                <a:gd name="connsiteX9" fmla="*/ 691253 w 1512169"/>
                <a:gd name="connsiteY9" fmla="*/ 255426 h 766706"/>
                <a:gd name="connsiteX10" fmla="*/ 704828 w 1512169"/>
                <a:gd name="connsiteY10" fmla="*/ 255881 h 766706"/>
                <a:gd name="connsiteX11" fmla="*/ 1418058 w 1512169"/>
                <a:gd name="connsiteY11" fmla="*/ 59698 h 766706"/>
                <a:gd name="connsiteX12" fmla="*/ 1488145 w 1512169"/>
                <a:gd name="connsiteY12" fmla="*/ 0 h 76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2169" h="766706">
                  <a:moveTo>
                    <a:pt x="1510584" y="0"/>
                  </a:moveTo>
                  <a:lnTo>
                    <a:pt x="1512169" y="15728"/>
                  </a:lnTo>
                  <a:lnTo>
                    <a:pt x="1512168" y="15728"/>
                  </a:lnTo>
                  <a:cubicBezTo>
                    <a:pt x="1512168" y="430482"/>
                    <a:pt x="1175944" y="766706"/>
                    <a:pt x="761190" y="766706"/>
                  </a:cubicBezTo>
                  <a:lnTo>
                    <a:pt x="750978" y="766705"/>
                  </a:lnTo>
                  <a:cubicBezTo>
                    <a:pt x="388069" y="766705"/>
                    <a:pt x="85283" y="509284"/>
                    <a:pt x="15258" y="167076"/>
                  </a:cubicBezTo>
                  <a:lnTo>
                    <a:pt x="0" y="15728"/>
                  </a:lnTo>
                  <a:lnTo>
                    <a:pt x="166" y="14083"/>
                  </a:lnTo>
                  <a:lnTo>
                    <a:pt x="62019" y="62761"/>
                  </a:lnTo>
                  <a:cubicBezTo>
                    <a:pt x="230988" y="175614"/>
                    <a:pt x="450053" y="247345"/>
                    <a:pt x="691253" y="255426"/>
                  </a:cubicBezTo>
                  <a:lnTo>
                    <a:pt x="704828" y="255881"/>
                  </a:lnTo>
                  <a:cubicBezTo>
                    <a:pt x="980485" y="265117"/>
                    <a:pt x="1232861" y="189469"/>
                    <a:pt x="1418058" y="59698"/>
                  </a:cubicBezTo>
                  <a:lnTo>
                    <a:pt x="14881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2" name="Retângulo: Cantos Arredondados 41">
              <a:extLst>
                <a:ext uri="{FF2B5EF4-FFF2-40B4-BE49-F238E27FC236}">
                  <a16:creationId xmlns:a16="http://schemas.microsoft.com/office/drawing/2014/main" xmlns="" id="{D1D9A1C5-1BFF-4195-9EF1-C8B36C0CE2F4}"/>
                </a:ext>
              </a:extLst>
            </p:cNvPr>
            <p:cNvSpPr/>
            <p:nvPr/>
          </p:nvSpPr>
          <p:spPr>
            <a:xfrm rot="19897389">
              <a:off x="4746171" y="3525751"/>
              <a:ext cx="1019811" cy="384729"/>
            </a:xfrm>
            <a:prstGeom prst="roundRect">
              <a:avLst>
                <a:gd name="adj" fmla="val 50000"/>
              </a:avLst>
            </a:prstGeom>
            <a:solidFill>
              <a:srgbClr val="FAC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4" name="Retângulo: Cantos Arredondados 43">
              <a:extLst>
                <a:ext uri="{FF2B5EF4-FFF2-40B4-BE49-F238E27FC236}">
                  <a16:creationId xmlns:a16="http://schemas.microsoft.com/office/drawing/2014/main" xmlns="" id="{D0643FB6-D571-47A0-A2EA-BC5BEB490710}"/>
                </a:ext>
              </a:extLst>
            </p:cNvPr>
            <p:cNvSpPr/>
            <p:nvPr/>
          </p:nvSpPr>
          <p:spPr>
            <a:xfrm rot="18437976">
              <a:off x="5285738" y="3194631"/>
              <a:ext cx="808920" cy="384729"/>
            </a:xfrm>
            <a:prstGeom prst="roundRect">
              <a:avLst>
                <a:gd name="adj" fmla="val 50000"/>
              </a:avLst>
            </a:prstGeom>
            <a:solidFill>
              <a:srgbClr val="FAC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5" name="Retângulo: Cantos Arredondados 44">
              <a:extLst>
                <a:ext uri="{FF2B5EF4-FFF2-40B4-BE49-F238E27FC236}">
                  <a16:creationId xmlns:a16="http://schemas.microsoft.com/office/drawing/2014/main" xmlns="" id="{65D61FB3-28C5-4A84-AB28-22F2A79EEEDD}"/>
                </a:ext>
              </a:extLst>
            </p:cNvPr>
            <p:cNvSpPr/>
            <p:nvPr/>
          </p:nvSpPr>
          <p:spPr>
            <a:xfrm rot="18437976">
              <a:off x="5709504" y="2844662"/>
              <a:ext cx="304788" cy="6573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xmlns="" id="{62F689F4-88B5-4E77-98EE-527F71979C59}"/>
                </a:ext>
              </a:extLst>
            </p:cNvPr>
            <p:cNvSpPr/>
            <p:nvPr/>
          </p:nvSpPr>
          <p:spPr>
            <a:xfrm rot="18437976">
              <a:off x="5740644" y="2806453"/>
              <a:ext cx="471024" cy="45587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7" name="Retângulo: Cantos Arredondados 46">
              <a:extLst>
                <a:ext uri="{FF2B5EF4-FFF2-40B4-BE49-F238E27FC236}">
                  <a16:creationId xmlns:a16="http://schemas.microsoft.com/office/drawing/2014/main" xmlns="" id="{FCF8E6CE-6D4F-47C0-857F-FC45C0423962}"/>
                </a:ext>
              </a:extLst>
            </p:cNvPr>
            <p:cNvSpPr/>
            <p:nvPr/>
          </p:nvSpPr>
          <p:spPr>
            <a:xfrm rot="18409534">
              <a:off x="2793511" y="4048130"/>
              <a:ext cx="1019811" cy="384729"/>
            </a:xfrm>
            <a:prstGeom prst="roundRect">
              <a:avLst>
                <a:gd name="adj" fmla="val 50000"/>
              </a:avLst>
            </a:prstGeom>
            <a:solidFill>
              <a:srgbClr val="FFD6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8" name="Retângulo: Cantos Arredondados 47">
              <a:extLst>
                <a:ext uri="{FF2B5EF4-FFF2-40B4-BE49-F238E27FC236}">
                  <a16:creationId xmlns:a16="http://schemas.microsoft.com/office/drawing/2014/main" xmlns="" id="{68CBAFAE-3B8A-4259-AD90-05333422EE2B}"/>
                </a:ext>
              </a:extLst>
            </p:cNvPr>
            <p:cNvSpPr/>
            <p:nvPr/>
          </p:nvSpPr>
          <p:spPr>
            <a:xfrm rot="19875805">
              <a:off x="3318530" y="3671774"/>
              <a:ext cx="808920" cy="384729"/>
            </a:xfrm>
            <a:prstGeom prst="roundRect">
              <a:avLst>
                <a:gd name="adj" fmla="val 50000"/>
              </a:avLst>
            </a:prstGeom>
            <a:solidFill>
              <a:srgbClr val="FFD6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9" name="Retângulo: Cantos Arredondados 48">
              <a:extLst>
                <a:ext uri="{FF2B5EF4-FFF2-40B4-BE49-F238E27FC236}">
                  <a16:creationId xmlns:a16="http://schemas.microsoft.com/office/drawing/2014/main" xmlns="" id="{F5B76A52-90BA-444C-94AC-0CD591273B3D}"/>
                </a:ext>
              </a:extLst>
            </p:cNvPr>
            <p:cNvSpPr/>
            <p:nvPr/>
          </p:nvSpPr>
          <p:spPr>
            <a:xfrm rot="18019562">
              <a:off x="2901193" y="4284822"/>
              <a:ext cx="304788" cy="6573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0" name="Retângulo: Cantos Arredondados 49">
              <a:extLst>
                <a:ext uri="{FF2B5EF4-FFF2-40B4-BE49-F238E27FC236}">
                  <a16:creationId xmlns:a16="http://schemas.microsoft.com/office/drawing/2014/main" xmlns="" id="{CEA66F06-5BA5-4F1F-9E01-509682F0EA0C}"/>
                </a:ext>
              </a:extLst>
            </p:cNvPr>
            <p:cNvSpPr/>
            <p:nvPr/>
          </p:nvSpPr>
          <p:spPr>
            <a:xfrm rot="18437976">
              <a:off x="2788316" y="4462637"/>
              <a:ext cx="471024" cy="45587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xmlns="" id="{2631F3B1-9650-4C8F-B59A-CFA56D81DA09}"/>
                </a:ext>
              </a:extLst>
            </p:cNvPr>
            <p:cNvGrpSpPr/>
            <p:nvPr/>
          </p:nvGrpSpPr>
          <p:grpSpPr>
            <a:xfrm>
              <a:off x="3995936" y="3717032"/>
              <a:ext cx="864096" cy="380667"/>
              <a:chOff x="1801781" y="3933056"/>
              <a:chExt cx="1138627" cy="501608"/>
            </a:xfrm>
          </p:grpSpPr>
          <p:sp>
            <p:nvSpPr>
              <p:cNvPr id="52" name="Forma Livre: Forma 51">
                <a:extLst>
                  <a:ext uri="{FF2B5EF4-FFF2-40B4-BE49-F238E27FC236}">
                    <a16:creationId xmlns:a16="http://schemas.microsoft.com/office/drawing/2014/main" xmlns="" id="{7DB61C0C-7A16-4D04-BC83-BA46F61796FF}"/>
                  </a:ext>
                </a:extLst>
              </p:cNvPr>
              <p:cNvSpPr/>
              <p:nvPr/>
            </p:nvSpPr>
            <p:spPr>
              <a:xfrm>
                <a:off x="1801781" y="3933056"/>
                <a:ext cx="528648" cy="501608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xmlns="" id="{46415AEE-65F8-4C20-BC23-0C5C5F6CDB7B}"/>
                  </a:ext>
                </a:extLst>
              </p:cNvPr>
              <p:cNvSpPr/>
              <p:nvPr/>
            </p:nvSpPr>
            <p:spPr>
              <a:xfrm flipH="1">
                <a:off x="2411760" y="3933056"/>
                <a:ext cx="528648" cy="501608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54" name="Elipse 53">
                <a:extLst>
                  <a:ext uri="{FF2B5EF4-FFF2-40B4-BE49-F238E27FC236}">
                    <a16:creationId xmlns:a16="http://schemas.microsoft.com/office/drawing/2014/main" xmlns="" id="{D7A01D8D-4B2F-4942-B8B6-2D5EEFA04D02}"/>
                  </a:ext>
                </a:extLst>
              </p:cNvPr>
              <p:cNvSpPr/>
              <p:nvPr/>
            </p:nvSpPr>
            <p:spPr>
              <a:xfrm>
                <a:off x="2249099" y="4095717"/>
                <a:ext cx="243991" cy="24399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55" name="Retângulo: Cantos Arredondados 54">
                <a:extLst>
                  <a:ext uri="{FF2B5EF4-FFF2-40B4-BE49-F238E27FC236}">
                    <a16:creationId xmlns:a16="http://schemas.microsoft.com/office/drawing/2014/main" xmlns="" id="{44B76BB3-D57F-48BA-AE2D-66080053A3B4}"/>
                  </a:ext>
                </a:extLst>
              </p:cNvPr>
              <p:cNvSpPr/>
              <p:nvPr/>
            </p:nvSpPr>
            <p:spPr>
              <a:xfrm rot="2899544">
                <a:off x="2713492" y="4004394"/>
                <a:ext cx="128510" cy="10337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6" name="Retângulo: Cantos Arredondados 55">
                <a:extLst>
                  <a:ext uri="{FF2B5EF4-FFF2-40B4-BE49-F238E27FC236}">
                    <a16:creationId xmlns:a16="http://schemas.microsoft.com/office/drawing/2014/main" xmlns="" id="{2389AF47-F4AE-4DF7-92F3-FB6AF0749687}"/>
                  </a:ext>
                </a:extLst>
              </p:cNvPr>
              <p:cNvSpPr/>
              <p:nvPr/>
            </p:nvSpPr>
            <p:spPr>
              <a:xfrm rot="2899544">
                <a:off x="2379745" y="4151922"/>
                <a:ext cx="65107" cy="5237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7" name="Retângulo: Cantos Arredondados 56">
                <a:extLst>
                  <a:ext uri="{FF2B5EF4-FFF2-40B4-BE49-F238E27FC236}">
                    <a16:creationId xmlns:a16="http://schemas.microsoft.com/office/drawing/2014/main" xmlns="" id="{DA8709D4-D278-4EBE-8FA0-6F0BF43579C4}"/>
                  </a:ext>
                </a:extLst>
              </p:cNvPr>
              <p:cNvSpPr/>
              <p:nvPr/>
            </p:nvSpPr>
            <p:spPr>
              <a:xfrm rot="2899544">
                <a:off x="2062848" y="4045060"/>
                <a:ext cx="128510" cy="10337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sp>
        <p:nvSpPr>
          <p:cNvPr id="59" name="CaixaDeTexto 58">
            <a:extLst>
              <a:ext uri="{FF2B5EF4-FFF2-40B4-BE49-F238E27FC236}">
                <a16:creationId xmlns:a16="http://schemas.microsoft.com/office/drawing/2014/main" xmlns="" id="{14FCE94E-98F9-41CE-94CD-2C218D5F084B}"/>
              </a:ext>
            </a:extLst>
          </p:cNvPr>
          <p:cNvSpPr txBox="1"/>
          <p:nvPr/>
        </p:nvSpPr>
        <p:spPr>
          <a:xfrm>
            <a:off x="9612938" y="8472269"/>
            <a:ext cx="2308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gency FB" panose="020B0503020202020204" pitchFamily="34" charset="0"/>
              </a:rPr>
              <a:t>THE CANETÓN</a:t>
            </a:r>
          </a:p>
        </p:txBody>
      </p:sp>
    </p:spTree>
    <p:extLst>
      <p:ext uri="{BB962C8B-B14F-4D97-AF65-F5344CB8AC3E}">
        <p14:creationId xmlns:p14="http://schemas.microsoft.com/office/powerpoint/2010/main" val="2202607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 flipH="1">
            <a:off x="6265069" y="2667002"/>
            <a:ext cx="9144000" cy="4869160"/>
          </a:xfrm>
          <a:prstGeom prst="rect">
            <a:avLst/>
          </a:prstGeom>
          <a:gradFill flip="none" rotWithShape="1">
            <a:gsLst>
              <a:gs pos="0">
                <a:srgbClr val="00EA6A"/>
              </a:gs>
              <a:gs pos="100000">
                <a:srgbClr val="007BD0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0998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Agrupar 68">
            <a:extLst>
              <a:ext uri="{FF2B5EF4-FFF2-40B4-BE49-F238E27FC236}">
                <a16:creationId xmlns:a16="http://schemas.microsoft.com/office/drawing/2014/main" xmlns="" id="{D595446C-3A32-4066-B7A2-A149C55A9CDD}"/>
              </a:ext>
            </a:extLst>
          </p:cNvPr>
          <p:cNvGrpSpPr/>
          <p:nvPr/>
        </p:nvGrpSpPr>
        <p:grpSpPr>
          <a:xfrm>
            <a:off x="7236670" y="2207568"/>
            <a:ext cx="936103" cy="923946"/>
            <a:chOff x="12790808" y="2894193"/>
            <a:chExt cx="5544616" cy="5472608"/>
          </a:xfrm>
        </p:grpSpPr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xmlns="" id="{02B1F211-CB48-47BC-B170-A73543E90D48}"/>
                </a:ext>
              </a:extLst>
            </p:cNvPr>
            <p:cNvGrpSpPr/>
            <p:nvPr/>
          </p:nvGrpSpPr>
          <p:grpSpPr>
            <a:xfrm rot="2227636">
              <a:off x="12790808" y="2894193"/>
              <a:ext cx="5544616" cy="5472608"/>
              <a:chOff x="8028757" y="2855640"/>
              <a:chExt cx="5544616" cy="5472608"/>
            </a:xfrm>
            <a:effectLst>
              <a:outerShdw blurRad="50800" dist="38100" dir="5400000" sx="101000" sy="101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" name="Elipse 1">
                <a:extLst>
                  <a:ext uri="{FF2B5EF4-FFF2-40B4-BE49-F238E27FC236}">
                    <a16:creationId xmlns:a16="http://schemas.microsoft.com/office/drawing/2014/main" xmlns="" id="{00EFEC5F-6090-4436-B4B0-9D1AD19FAD5A}"/>
                  </a:ext>
                </a:extLst>
              </p:cNvPr>
              <p:cNvSpPr/>
              <p:nvPr/>
            </p:nvSpPr>
            <p:spPr>
              <a:xfrm>
                <a:off x="8100765" y="2855640"/>
                <a:ext cx="5472608" cy="5472608"/>
              </a:xfrm>
              <a:prstGeom prst="ellipse">
                <a:avLst/>
              </a:prstGeom>
              <a:solidFill>
                <a:srgbClr val="1DAF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xmlns="" id="{56B21A8E-9CF2-485B-B798-EDFBD76D5C56}"/>
                  </a:ext>
                </a:extLst>
              </p:cNvPr>
              <p:cNvSpPr/>
              <p:nvPr/>
            </p:nvSpPr>
            <p:spPr>
              <a:xfrm>
                <a:off x="8028757" y="2855640"/>
                <a:ext cx="2736304" cy="5472608"/>
              </a:xfrm>
              <a:custGeom>
                <a:avLst/>
                <a:gdLst>
                  <a:gd name="connsiteX0" fmla="*/ 2736304 w 2736304"/>
                  <a:gd name="connsiteY0" fmla="*/ 0 h 5472608"/>
                  <a:gd name="connsiteX1" fmla="*/ 2736304 w 2736304"/>
                  <a:gd name="connsiteY1" fmla="*/ 5472608 h 5472608"/>
                  <a:gd name="connsiteX2" fmla="*/ 0 w 2736304"/>
                  <a:gd name="connsiteY2" fmla="*/ 2736304 h 5472608"/>
                  <a:gd name="connsiteX3" fmla="*/ 2736304 w 2736304"/>
                  <a:gd name="connsiteY3" fmla="*/ 0 h 5472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36304" h="5472608">
                    <a:moveTo>
                      <a:pt x="2736304" y="0"/>
                    </a:moveTo>
                    <a:lnTo>
                      <a:pt x="2736304" y="5472608"/>
                    </a:lnTo>
                    <a:cubicBezTo>
                      <a:pt x="1225085" y="5472608"/>
                      <a:pt x="0" y="4247523"/>
                      <a:pt x="0" y="2736304"/>
                    </a:cubicBezTo>
                    <a:cubicBezTo>
                      <a:pt x="0" y="1225085"/>
                      <a:pt x="1225085" y="0"/>
                      <a:pt x="2736304" y="0"/>
                    </a:cubicBezTo>
                    <a:close/>
                  </a:path>
                </a:pathLst>
              </a:custGeom>
              <a:solidFill>
                <a:srgbClr val="1FBF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xmlns="" id="{D7C0B00C-161C-4ABE-A47A-D533F1A6BB89}"/>
                </a:ext>
              </a:extLst>
            </p:cNvPr>
            <p:cNvGrpSpPr/>
            <p:nvPr/>
          </p:nvGrpSpPr>
          <p:grpSpPr>
            <a:xfrm>
              <a:off x="13726912" y="3542265"/>
              <a:ext cx="3723314" cy="4390239"/>
              <a:chOff x="4234341" y="833306"/>
              <a:chExt cx="3723314" cy="4390239"/>
            </a:xfrm>
            <a:solidFill>
              <a:schemeClr val="bg1"/>
            </a:solidFill>
          </p:grpSpPr>
          <p:pic>
            <p:nvPicPr>
              <p:cNvPr id="5" name="Gráfico 4" descr="Usuário">
                <a:extLst>
                  <a:ext uri="{FF2B5EF4-FFF2-40B4-BE49-F238E27FC236}">
                    <a16:creationId xmlns:a16="http://schemas.microsoft.com/office/drawing/2014/main" xmlns="" id="{A0CA1125-C2CF-49A8-9AE9-7CBD1BF4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4341" y="1500231"/>
                <a:ext cx="3723314" cy="3723314"/>
              </a:xfrm>
              <a:prstGeom prst="rect">
                <a:avLst/>
              </a:prstGeom>
            </p:spPr>
          </p:pic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xmlns="" id="{3DD69A3F-0C3D-4962-A956-2D9ED1AA114B}"/>
                  </a:ext>
                </a:extLst>
              </p:cNvPr>
              <p:cNvSpPr/>
              <p:nvPr/>
            </p:nvSpPr>
            <p:spPr>
              <a:xfrm>
                <a:off x="5210960" y="833306"/>
                <a:ext cx="1770077" cy="1770077"/>
              </a:xfrm>
              <a:prstGeom prst="rect">
                <a:avLst/>
              </a:prstGeom>
              <a:grpFill/>
              <a:ln>
                <a:noFill/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xmlns="" id="{52EE2D45-D0FA-4F34-95F6-04D56E423317}"/>
                  </a:ext>
                </a:extLst>
              </p:cNvPr>
              <p:cNvSpPr/>
              <p:nvPr/>
            </p:nvSpPr>
            <p:spPr>
              <a:xfrm>
                <a:off x="5513663" y="1957430"/>
                <a:ext cx="1164673" cy="494951"/>
              </a:xfrm>
              <a:prstGeom prst="roundRect">
                <a:avLst>
                  <a:gd name="adj" fmla="val 23447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xmlns="" id="{8EC0EE8C-2C28-44B0-B9FE-03E147A8199A}"/>
                  </a:ext>
                </a:extLst>
              </p:cNvPr>
              <p:cNvSpPr/>
              <p:nvPr/>
            </p:nvSpPr>
            <p:spPr>
              <a:xfrm>
                <a:off x="5026053" y="1634455"/>
                <a:ext cx="67112" cy="67950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9" name="Agrupar 8">
                <a:extLst>
                  <a:ext uri="{FF2B5EF4-FFF2-40B4-BE49-F238E27FC236}">
                    <a16:creationId xmlns:a16="http://schemas.microsoft.com/office/drawing/2014/main" xmlns="" id="{267C4318-4AB2-4746-9648-43FAC46CA6D1}"/>
                  </a:ext>
                </a:extLst>
              </p:cNvPr>
              <p:cNvGrpSpPr/>
              <p:nvPr/>
            </p:nvGrpSpPr>
            <p:grpSpPr>
              <a:xfrm>
                <a:off x="4970470" y="2238002"/>
                <a:ext cx="178278" cy="210185"/>
                <a:chOff x="997241" y="468386"/>
                <a:chExt cx="1675809" cy="2446782"/>
              </a:xfrm>
              <a:grpFill/>
            </p:grpSpPr>
            <p:sp>
              <p:nvSpPr>
                <p:cNvPr id="10" name="Elipse 9">
                  <a:extLst>
                    <a:ext uri="{FF2B5EF4-FFF2-40B4-BE49-F238E27FC236}">
                      <a16:creationId xmlns:a16="http://schemas.microsoft.com/office/drawing/2014/main" xmlns="" id="{8AA4CB02-361D-40B7-B5E9-E7F2EFF87374}"/>
                    </a:ext>
                  </a:extLst>
                </p:cNvPr>
                <p:cNvSpPr/>
                <p:nvPr/>
              </p:nvSpPr>
              <p:spPr>
                <a:xfrm>
                  <a:off x="997241" y="468386"/>
                  <a:ext cx="1675809" cy="236289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1" name="Retângulo: Cantos Arredondados 10">
                  <a:extLst>
                    <a:ext uri="{FF2B5EF4-FFF2-40B4-BE49-F238E27FC236}">
                      <a16:creationId xmlns:a16="http://schemas.microsoft.com/office/drawing/2014/main" xmlns="" id="{F73250F2-2986-478D-84CC-876DADF39F25}"/>
                    </a:ext>
                  </a:extLst>
                </p:cNvPr>
                <p:cNvSpPr/>
                <p:nvPr/>
              </p:nvSpPr>
              <p:spPr>
                <a:xfrm>
                  <a:off x="997241" y="1716946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2" name="Retângulo: Cantos Arredondados 11">
                  <a:extLst>
                    <a:ext uri="{FF2B5EF4-FFF2-40B4-BE49-F238E27FC236}">
                      <a16:creationId xmlns:a16="http://schemas.microsoft.com/office/drawing/2014/main" xmlns="" id="{61FF627D-32B0-443C-AF22-BB6C5CF00724}"/>
                    </a:ext>
                  </a:extLst>
                </p:cNvPr>
                <p:cNvSpPr/>
                <p:nvPr/>
              </p:nvSpPr>
              <p:spPr>
                <a:xfrm>
                  <a:off x="1165196" y="1849772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3" name="Retângulo: Cantos Arredondados 12">
                  <a:extLst>
                    <a:ext uri="{FF2B5EF4-FFF2-40B4-BE49-F238E27FC236}">
                      <a16:creationId xmlns:a16="http://schemas.microsoft.com/office/drawing/2014/main" xmlns="" id="{FCBC6A68-B0BD-4771-B12B-2666385ADC6F}"/>
                    </a:ext>
                  </a:extLst>
                </p:cNvPr>
                <p:cNvSpPr/>
                <p:nvPr/>
              </p:nvSpPr>
              <p:spPr>
                <a:xfrm>
                  <a:off x="1492323" y="2095848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4" name="Retângulo: Cantos Arredondados 13">
                  <a:extLst>
                    <a:ext uri="{FF2B5EF4-FFF2-40B4-BE49-F238E27FC236}">
                      <a16:creationId xmlns:a16="http://schemas.microsoft.com/office/drawing/2014/main" xmlns="" id="{69F32E65-17C4-4CC9-9EA0-529687A215BF}"/>
                    </a:ext>
                  </a:extLst>
                </p:cNvPr>
                <p:cNvSpPr/>
                <p:nvPr/>
              </p:nvSpPr>
              <p:spPr>
                <a:xfrm>
                  <a:off x="1149641" y="1869346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5" name="Retângulo: Cantos Arredondados 14">
                  <a:extLst>
                    <a:ext uri="{FF2B5EF4-FFF2-40B4-BE49-F238E27FC236}">
                      <a16:creationId xmlns:a16="http://schemas.microsoft.com/office/drawing/2014/main" xmlns="" id="{8F75668C-DE3B-4832-B093-87AE3521FC40}"/>
                    </a:ext>
                  </a:extLst>
                </p:cNvPr>
                <p:cNvSpPr/>
                <p:nvPr/>
              </p:nvSpPr>
              <p:spPr>
                <a:xfrm>
                  <a:off x="1302041" y="2021746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6" name="Retângulo: Cantos Arredondados 15">
                  <a:extLst>
                    <a:ext uri="{FF2B5EF4-FFF2-40B4-BE49-F238E27FC236}">
                      <a16:creationId xmlns:a16="http://schemas.microsoft.com/office/drawing/2014/main" xmlns="" id="{F77488DA-7D8B-4E45-86BE-2E5DF4BD4A3A}"/>
                    </a:ext>
                  </a:extLst>
                </p:cNvPr>
                <p:cNvSpPr/>
                <p:nvPr/>
              </p:nvSpPr>
              <p:spPr>
                <a:xfrm>
                  <a:off x="1697809" y="2014755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7" name="Retângulo: Cantos Arredondados 16">
                  <a:extLst>
                    <a:ext uri="{FF2B5EF4-FFF2-40B4-BE49-F238E27FC236}">
                      <a16:creationId xmlns:a16="http://schemas.microsoft.com/office/drawing/2014/main" xmlns="" id="{95855D4E-9787-4579-8A96-E2BB0CF567FE}"/>
                    </a:ext>
                  </a:extLst>
                </p:cNvPr>
                <p:cNvSpPr/>
                <p:nvPr/>
              </p:nvSpPr>
              <p:spPr>
                <a:xfrm>
                  <a:off x="1865764" y="2056699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8" name="Retângulo: Cantos Arredondados 17">
                  <a:extLst>
                    <a:ext uri="{FF2B5EF4-FFF2-40B4-BE49-F238E27FC236}">
                      <a16:creationId xmlns:a16="http://schemas.microsoft.com/office/drawing/2014/main" xmlns="" id="{CD991848-2A23-4A4E-8201-C4E62AE9A8FE}"/>
                    </a:ext>
                  </a:extLst>
                </p:cNvPr>
                <p:cNvSpPr/>
                <p:nvPr/>
              </p:nvSpPr>
              <p:spPr>
                <a:xfrm>
                  <a:off x="2065965" y="2095847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9" name="Retângulo: Cantos Arredondados 18">
                  <a:extLst>
                    <a:ext uri="{FF2B5EF4-FFF2-40B4-BE49-F238E27FC236}">
                      <a16:creationId xmlns:a16="http://schemas.microsoft.com/office/drawing/2014/main" xmlns="" id="{9E1F9F69-A0C7-4ADC-B34E-1749DC2BCD19}"/>
                    </a:ext>
                  </a:extLst>
                </p:cNvPr>
                <p:cNvSpPr/>
                <p:nvPr/>
              </p:nvSpPr>
              <p:spPr>
                <a:xfrm>
                  <a:off x="2237697" y="1946245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0" name="Retângulo: Cantos Arredondados 19">
                  <a:extLst>
                    <a:ext uri="{FF2B5EF4-FFF2-40B4-BE49-F238E27FC236}">
                      <a16:creationId xmlns:a16="http://schemas.microsoft.com/office/drawing/2014/main" xmlns="" id="{F574F9BC-50DE-407D-ABC7-2E93221DE4D5}"/>
                    </a:ext>
                  </a:extLst>
                </p:cNvPr>
                <p:cNvSpPr/>
                <p:nvPr/>
              </p:nvSpPr>
              <p:spPr>
                <a:xfrm>
                  <a:off x="2385225" y="1812021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1" name="Retângulo: Cantos Arredondados 20">
                  <a:extLst>
                    <a:ext uri="{FF2B5EF4-FFF2-40B4-BE49-F238E27FC236}">
                      <a16:creationId xmlns:a16="http://schemas.microsoft.com/office/drawing/2014/main" xmlns="" id="{5DDFC425-13C4-4724-A776-34A164676126}"/>
                    </a:ext>
                  </a:extLst>
                </p:cNvPr>
                <p:cNvSpPr/>
                <p:nvPr/>
              </p:nvSpPr>
              <p:spPr>
                <a:xfrm>
                  <a:off x="2454936" y="1634455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2" name="Retângulo: Cantos Arredondados 21">
                  <a:extLst>
                    <a:ext uri="{FF2B5EF4-FFF2-40B4-BE49-F238E27FC236}">
                      <a16:creationId xmlns:a16="http://schemas.microsoft.com/office/drawing/2014/main" xmlns="" id="{2E72F04F-DBDE-4F18-9DE9-55494E6B413E}"/>
                    </a:ext>
                  </a:extLst>
                </p:cNvPr>
                <p:cNvSpPr/>
                <p:nvPr/>
              </p:nvSpPr>
              <p:spPr>
                <a:xfrm>
                  <a:off x="1732665" y="2144781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3" name="Retângulo: Cantos Arredondados 22">
                  <a:extLst>
                    <a:ext uri="{FF2B5EF4-FFF2-40B4-BE49-F238E27FC236}">
                      <a16:creationId xmlns:a16="http://schemas.microsoft.com/office/drawing/2014/main" xmlns="" id="{BB8378C6-CD2D-408A-8997-692BF7688E0D}"/>
                    </a:ext>
                  </a:extLst>
                </p:cNvPr>
                <p:cNvSpPr/>
                <p:nvPr/>
              </p:nvSpPr>
              <p:spPr>
                <a:xfrm>
                  <a:off x="1918437" y="2179733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08684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Agrupar 23">
            <a:extLst>
              <a:ext uri="{FF2B5EF4-FFF2-40B4-BE49-F238E27FC236}">
                <a16:creationId xmlns:a16="http://schemas.microsoft.com/office/drawing/2014/main" xmlns="" id="{10E1CD7B-B583-40B2-9A64-25ACE8761C38}"/>
              </a:ext>
            </a:extLst>
          </p:cNvPr>
          <p:cNvGrpSpPr/>
          <p:nvPr/>
        </p:nvGrpSpPr>
        <p:grpSpPr>
          <a:xfrm>
            <a:off x="8964863" y="4007770"/>
            <a:ext cx="3816424" cy="3816424"/>
            <a:chOff x="2267744" y="1412776"/>
            <a:chExt cx="3816424" cy="3816424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xmlns="" id="{CB274D3A-8028-4876-85C9-7F16F37BFC27}"/>
                </a:ext>
              </a:extLst>
            </p:cNvPr>
            <p:cNvGrpSpPr/>
            <p:nvPr/>
          </p:nvGrpSpPr>
          <p:grpSpPr>
            <a:xfrm>
              <a:off x="2267744" y="1412776"/>
              <a:ext cx="3816424" cy="3816424"/>
              <a:chOff x="-1332656" y="1268760"/>
              <a:chExt cx="3816424" cy="3816424"/>
            </a:xfrm>
          </p:grpSpPr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xmlns="" id="{5AA99E97-F454-470A-8056-B241E27A3EF4}"/>
                  </a:ext>
                </a:extLst>
              </p:cNvPr>
              <p:cNvSpPr/>
              <p:nvPr/>
            </p:nvSpPr>
            <p:spPr>
              <a:xfrm>
                <a:off x="-1332656" y="1268760"/>
                <a:ext cx="3816424" cy="3816424"/>
              </a:xfrm>
              <a:prstGeom prst="ellipse">
                <a:avLst/>
              </a:prstGeom>
              <a:solidFill>
                <a:srgbClr val="21FF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3" name="Elipse 12">
                <a:extLst>
                  <a:ext uri="{FF2B5EF4-FFF2-40B4-BE49-F238E27FC236}">
                    <a16:creationId xmlns:a16="http://schemas.microsoft.com/office/drawing/2014/main" xmlns="" id="{2E55EF7B-0BFE-4EEC-A84B-241265344E52}"/>
                  </a:ext>
                </a:extLst>
              </p:cNvPr>
              <p:cNvSpPr/>
              <p:nvPr/>
            </p:nvSpPr>
            <p:spPr>
              <a:xfrm>
                <a:off x="-972616" y="1628800"/>
                <a:ext cx="3096344" cy="3096344"/>
              </a:xfrm>
              <a:prstGeom prst="ellipse">
                <a:avLst/>
              </a:prstGeom>
              <a:solidFill>
                <a:srgbClr val="00F2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xmlns="" id="{B8354D3D-01F4-4261-9941-25A85E5341BB}"/>
                </a:ext>
              </a:extLst>
            </p:cNvPr>
            <p:cNvGrpSpPr/>
            <p:nvPr/>
          </p:nvGrpSpPr>
          <p:grpSpPr>
            <a:xfrm>
              <a:off x="3491880" y="2348880"/>
              <a:ext cx="1368152" cy="1872208"/>
              <a:chOff x="3635896" y="2492896"/>
              <a:chExt cx="1368152" cy="1872208"/>
            </a:xfrm>
          </p:grpSpPr>
          <p:grpSp>
            <p:nvGrpSpPr>
              <p:cNvPr id="19" name="Agrupar 18">
                <a:extLst>
                  <a:ext uri="{FF2B5EF4-FFF2-40B4-BE49-F238E27FC236}">
                    <a16:creationId xmlns:a16="http://schemas.microsoft.com/office/drawing/2014/main" xmlns="" id="{33610C09-087D-44BE-9EFA-42CB597857C0}"/>
                  </a:ext>
                </a:extLst>
              </p:cNvPr>
              <p:cNvGrpSpPr/>
              <p:nvPr/>
            </p:nvGrpSpPr>
            <p:grpSpPr>
              <a:xfrm>
                <a:off x="3635896" y="2492896"/>
                <a:ext cx="1368152" cy="1249182"/>
                <a:chOff x="3419872" y="2031074"/>
                <a:chExt cx="1656184" cy="1512168"/>
              </a:xfrm>
            </p:grpSpPr>
            <p:sp>
              <p:nvSpPr>
                <p:cNvPr id="14" name="Retângulo: Cantos Arredondados 13">
                  <a:extLst>
                    <a:ext uri="{FF2B5EF4-FFF2-40B4-BE49-F238E27FC236}">
                      <a16:creationId xmlns:a16="http://schemas.microsoft.com/office/drawing/2014/main" xmlns="" id="{A621557C-568F-4286-BF1E-2F79412C01BB}"/>
                    </a:ext>
                  </a:extLst>
                </p:cNvPr>
                <p:cNvSpPr/>
                <p:nvPr/>
              </p:nvSpPr>
              <p:spPr>
                <a:xfrm>
                  <a:off x="3419872" y="3140968"/>
                  <a:ext cx="1656184" cy="3600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5" name="Retângulo: Cantos Arredondados 14">
                  <a:extLst>
                    <a:ext uri="{FF2B5EF4-FFF2-40B4-BE49-F238E27FC236}">
                      <a16:creationId xmlns:a16="http://schemas.microsoft.com/office/drawing/2014/main" xmlns="" id="{952F5C43-EE72-4097-A506-4A30EF79EDDC}"/>
                    </a:ext>
                  </a:extLst>
                </p:cNvPr>
                <p:cNvSpPr/>
                <p:nvPr/>
              </p:nvSpPr>
              <p:spPr>
                <a:xfrm rot="18254724">
                  <a:off x="3166068" y="2607138"/>
                  <a:ext cx="1512168" cy="3600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7" name="Retângulo: Cantos Arredondados 16">
                  <a:extLst>
                    <a:ext uri="{FF2B5EF4-FFF2-40B4-BE49-F238E27FC236}">
                      <a16:creationId xmlns:a16="http://schemas.microsoft.com/office/drawing/2014/main" xmlns="" id="{AA8AEBE5-D28C-4C97-B23D-ACB44F125F3B}"/>
                    </a:ext>
                  </a:extLst>
                </p:cNvPr>
                <p:cNvSpPr/>
                <p:nvPr/>
              </p:nvSpPr>
              <p:spPr>
                <a:xfrm rot="3345276" flipH="1">
                  <a:off x="3814141" y="2607138"/>
                  <a:ext cx="1512168" cy="3600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8" name="Elipse 17">
                  <a:extLst>
                    <a:ext uri="{FF2B5EF4-FFF2-40B4-BE49-F238E27FC236}">
                      <a16:creationId xmlns:a16="http://schemas.microsoft.com/office/drawing/2014/main" xmlns="" id="{D4E5660E-8E01-46AA-B3B6-106538E6A1F6}"/>
                    </a:ext>
                  </a:extLst>
                </p:cNvPr>
                <p:cNvSpPr/>
                <p:nvPr/>
              </p:nvSpPr>
              <p:spPr>
                <a:xfrm>
                  <a:off x="3851920" y="2564904"/>
                  <a:ext cx="792088" cy="864096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sp>
            <p:nvSpPr>
              <p:cNvPr id="21" name="Retângulo: Cantos Arredondados 20">
                <a:extLst>
                  <a:ext uri="{FF2B5EF4-FFF2-40B4-BE49-F238E27FC236}">
                    <a16:creationId xmlns:a16="http://schemas.microsoft.com/office/drawing/2014/main" xmlns="" id="{10CC430D-3372-40F4-9CD6-5AC20D403DA9}"/>
                  </a:ext>
                </a:extLst>
              </p:cNvPr>
              <p:cNvSpPr/>
              <p:nvPr/>
            </p:nvSpPr>
            <p:spPr>
              <a:xfrm>
                <a:off x="3923928" y="3573016"/>
                <a:ext cx="792088" cy="792088"/>
              </a:xfrm>
              <a:prstGeom prst="round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82966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xmlns="" id="{6AF02D4B-4DF3-475B-B829-3C06117FCA8A}"/>
              </a:ext>
            </a:extLst>
          </p:cNvPr>
          <p:cNvGrpSpPr/>
          <p:nvPr/>
        </p:nvGrpSpPr>
        <p:grpSpPr>
          <a:xfrm>
            <a:off x="7945738" y="3575722"/>
            <a:ext cx="5472608" cy="5472608"/>
            <a:chOff x="1691680" y="548680"/>
            <a:chExt cx="5472608" cy="5472608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xmlns="" id="{DC48528D-2244-4D30-8F41-EF1272F6C6E4}"/>
                </a:ext>
              </a:extLst>
            </p:cNvPr>
            <p:cNvSpPr/>
            <p:nvPr/>
          </p:nvSpPr>
          <p:spPr>
            <a:xfrm>
              <a:off x="1691680" y="548680"/>
              <a:ext cx="5472608" cy="547260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xmlns="" id="{FC41C085-3866-4F15-B8F6-7312BBF43D3D}"/>
                </a:ext>
              </a:extLst>
            </p:cNvPr>
            <p:cNvSpPr/>
            <p:nvPr/>
          </p:nvSpPr>
          <p:spPr>
            <a:xfrm>
              <a:off x="1979712" y="836712"/>
              <a:ext cx="4896544" cy="4896544"/>
            </a:xfrm>
            <a:prstGeom prst="ellipse">
              <a:avLst/>
            </a:prstGeom>
            <a:gradFill flip="none" rotWithShape="1">
              <a:gsLst>
                <a:gs pos="0">
                  <a:schemeClr val="tx2"/>
                </a:gs>
                <a:gs pos="100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xmlns="" id="{1B5F2692-C765-4EC2-80E6-6BCCEE306581}"/>
                </a:ext>
              </a:extLst>
            </p:cNvPr>
            <p:cNvGrpSpPr/>
            <p:nvPr/>
          </p:nvGrpSpPr>
          <p:grpSpPr>
            <a:xfrm>
              <a:off x="2843808" y="1700808"/>
              <a:ext cx="3168352" cy="3168352"/>
              <a:chOff x="2699792" y="1700807"/>
              <a:chExt cx="3456384" cy="3456383"/>
            </a:xfrm>
          </p:grpSpPr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xmlns="" id="{642A98A9-5B39-4661-B7AD-4ED8AFAFC1E3}"/>
                  </a:ext>
                </a:extLst>
              </p:cNvPr>
              <p:cNvSpPr/>
              <p:nvPr/>
            </p:nvSpPr>
            <p:spPr>
              <a:xfrm rot="16200000">
                <a:off x="3923928" y="1700808"/>
                <a:ext cx="1008112" cy="34563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xmlns="" id="{11C0A799-8BF3-4FE6-8C64-2079434EF400}"/>
                  </a:ext>
                </a:extLst>
              </p:cNvPr>
              <p:cNvSpPr/>
              <p:nvPr/>
            </p:nvSpPr>
            <p:spPr>
              <a:xfrm>
                <a:off x="3923928" y="1700808"/>
                <a:ext cx="1008112" cy="34563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7434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Agrupar 66">
            <a:extLst>
              <a:ext uri="{FF2B5EF4-FFF2-40B4-BE49-F238E27FC236}">
                <a16:creationId xmlns:a16="http://schemas.microsoft.com/office/drawing/2014/main" xmlns="" id="{79D28335-6CA8-48F7-9486-5670035BE61F}"/>
              </a:ext>
            </a:extLst>
          </p:cNvPr>
          <p:cNvGrpSpPr/>
          <p:nvPr/>
        </p:nvGrpSpPr>
        <p:grpSpPr>
          <a:xfrm>
            <a:off x="7953225" y="3204645"/>
            <a:ext cx="5472608" cy="5472608"/>
            <a:chOff x="1691680" y="548680"/>
            <a:chExt cx="5472608" cy="5472608"/>
          </a:xfrm>
        </p:grpSpPr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xmlns="" id="{F76B8E54-6317-448B-8B57-939FECA23918}"/>
                </a:ext>
              </a:extLst>
            </p:cNvPr>
            <p:cNvGrpSpPr/>
            <p:nvPr/>
          </p:nvGrpSpPr>
          <p:grpSpPr>
            <a:xfrm>
              <a:off x="1691680" y="548680"/>
              <a:ext cx="5472608" cy="5472608"/>
              <a:chOff x="1691680" y="548680"/>
              <a:chExt cx="5472608" cy="5472608"/>
            </a:xfrm>
          </p:grpSpPr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xmlns="" id="{BBB1FC3B-070F-4B35-B6A9-3E78AAADC53B}"/>
                  </a:ext>
                </a:extLst>
              </p:cNvPr>
              <p:cNvSpPr/>
              <p:nvPr/>
            </p:nvSpPr>
            <p:spPr>
              <a:xfrm>
                <a:off x="1691680" y="548680"/>
                <a:ext cx="5472608" cy="5472608"/>
              </a:xfrm>
              <a:prstGeom prst="ellipse">
                <a:avLst/>
              </a:prstGeom>
              <a:solidFill>
                <a:srgbClr val="00B0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4" name="Elipse 33">
                <a:extLst>
                  <a:ext uri="{FF2B5EF4-FFF2-40B4-BE49-F238E27FC236}">
                    <a16:creationId xmlns:a16="http://schemas.microsoft.com/office/drawing/2014/main" xmlns="" id="{282E9208-057A-4E62-8705-6BEE888AD164}"/>
                  </a:ext>
                </a:extLst>
              </p:cNvPr>
              <p:cNvSpPr/>
              <p:nvPr/>
            </p:nvSpPr>
            <p:spPr>
              <a:xfrm>
                <a:off x="1979712" y="836712"/>
                <a:ext cx="4896544" cy="4896544"/>
              </a:xfrm>
              <a:prstGeom prst="ellipse">
                <a:avLst/>
              </a:prstGeom>
              <a:gradFill flip="none" rotWithShape="1">
                <a:gsLst>
                  <a:gs pos="0">
                    <a:srgbClr val="25FF88"/>
                  </a:gs>
                  <a:gs pos="100000">
                    <a:srgbClr val="00D1A5"/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38" name="Agrupar 37">
              <a:extLst>
                <a:ext uri="{FF2B5EF4-FFF2-40B4-BE49-F238E27FC236}">
                  <a16:creationId xmlns:a16="http://schemas.microsoft.com/office/drawing/2014/main" xmlns="" id="{C39DA378-5904-468B-9006-BB34426CAA6A}"/>
                </a:ext>
              </a:extLst>
            </p:cNvPr>
            <p:cNvGrpSpPr/>
            <p:nvPr/>
          </p:nvGrpSpPr>
          <p:grpSpPr>
            <a:xfrm rot="2603827" flipH="1">
              <a:off x="3903120" y="1398710"/>
              <a:ext cx="1109336" cy="3944303"/>
              <a:chOff x="3779912" y="1052736"/>
              <a:chExt cx="1296144" cy="4608512"/>
            </a:xfrm>
            <a:solidFill>
              <a:schemeClr val="bg1"/>
            </a:solidFill>
          </p:grpSpPr>
          <p:grpSp>
            <p:nvGrpSpPr>
              <p:cNvPr id="39" name="Agrupar 38">
                <a:extLst>
                  <a:ext uri="{FF2B5EF4-FFF2-40B4-BE49-F238E27FC236}">
                    <a16:creationId xmlns:a16="http://schemas.microsoft.com/office/drawing/2014/main" xmlns="" id="{4870CD5A-4864-48FF-9CA6-C7BB29574A14}"/>
                  </a:ext>
                </a:extLst>
              </p:cNvPr>
              <p:cNvGrpSpPr/>
              <p:nvPr/>
            </p:nvGrpSpPr>
            <p:grpSpPr>
              <a:xfrm>
                <a:off x="4067944" y="4365104"/>
                <a:ext cx="720080" cy="1294049"/>
                <a:chOff x="1557272" y="1724412"/>
                <a:chExt cx="1293188" cy="2323977"/>
              </a:xfrm>
              <a:grpFill/>
            </p:grpSpPr>
            <p:sp>
              <p:nvSpPr>
                <p:cNvPr id="65" name="Forma Livre: Forma 64">
                  <a:extLst>
                    <a:ext uri="{FF2B5EF4-FFF2-40B4-BE49-F238E27FC236}">
                      <a16:creationId xmlns:a16="http://schemas.microsoft.com/office/drawing/2014/main" xmlns="" id="{2AD9F40D-5F76-4B52-AF95-1CF338E6E047}"/>
                    </a:ext>
                  </a:extLst>
                </p:cNvPr>
                <p:cNvSpPr/>
                <p:nvPr/>
              </p:nvSpPr>
              <p:spPr>
                <a:xfrm rot="18000000">
                  <a:off x="1185892" y="2383822"/>
                  <a:ext cx="2323977" cy="1005158"/>
                </a:xfrm>
                <a:custGeom>
                  <a:avLst/>
                  <a:gdLst>
                    <a:gd name="connsiteX0" fmla="*/ 2323977 w 2323977"/>
                    <a:gd name="connsiteY0" fmla="*/ 1005158 h 1005158"/>
                    <a:gd name="connsiteX1" fmla="*/ 0 w 2323977"/>
                    <a:gd name="connsiteY1" fmla="*/ 1005158 h 1005158"/>
                    <a:gd name="connsiteX2" fmla="*/ 1740985 w 2323977"/>
                    <a:gd name="connsiteY2" fmla="*/ 0 h 1005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23977" h="1005158">
                      <a:moveTo>
                        <a:pt x="2323977" y="1005158"/>
                      </a:moveTo>
                      <a:lnTo>
                        <a:pt x="0" y="1005158"/>
                      </a:lnTo>
                      <a:lnTo>
                        <a:pt x="174098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6" name="Forma Livre: Forma 65">
                  <a:extLst>
                    <a:ext uri="{FF2B5EF4-FFF2-40B4-BE49-F238E27FC236}">
                      <a16:creationId xmlns:a16="http://schemas.microsoft.com/office/drawing/2014/main" xmlns="" id="{B6363304-AAE4-4576-9EC0-9D97FD7F4570}"/>
                    </a:ext>
                  </a:extLst>
                </p:cNvPr>
                <p:cNvSpPr/>
                <p:nvPr/>
              </p:nvSpPr>
              <p:spPr>
                <a:xfrm rot="3600000" flipH="1">
                  <a:off x="897862" y="2383822"/>
                  <a:ext cx="2323977" cy="1005158"/>
                </a:xfrm>
                <a:custGeom>
                  <a:avLst/>
                  <a:gdLst>
                    <a:gd name="connsiteX0" fmla="*/ 2323977 w 2323977"/>
                    <a:gd name="connsiteY0" fmla="*/ 1005158 h 1005158"/>
                    <a:gd name="connsiteX1" fmla="*/ 0 w 2323977"/>
                    <a:gd name="connsiteY1" fmla="*/ 1005158 h 1005158"/>
                    <a:gd name="connsiteX2" fmla="*/ 1740985 w 2323977"/>
                    <a:gd name="connsiteY2" fmla="*/ 0 h 1005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23977" h="1005158">
                      <a:moveTo>
                        <a:pt x="2323977" y="1005158"/>
                      </a:moveTo>
                      <a:lnTo>
                        <a:pt x="0" y="1005158"/>
                      </a:lnTo>
                      <a:lnTo>
                        <a:pt x="174098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sp>
            <p:nvSpPr>
              <p:cNvPr id="40" name="Retângulo: Cantos Arredondados 39">
                <a:extLst>
                  <a:ext uri="{FF2B5EF4-FFF2-40B4-BE49-F238E27FC236}">
                    <a16:creationId xmlns:a16="http://schemas.microsoft.com/office/drawing/2014/main" xmlns="" id="{E84FDBE0-952B-4484-B8B4-2DFE7C0169EB}"/>
                  </a:ext>
                </a:extLst>
              </p:cNvPr>
              <p:cNvSpPr/>
              <p:nvPr/>
            </p:nvSpPr>
            <p:spPr>
              <a:xfrm>
                <a:off x="3779912" y="1052736"/>
                <a:ext cx="1296144" cy="576064"/>
              </a:xfrm>
              <a:prstGeom prst="roundRect">
                <a:avLst>
                  <a:gd name="adj" fmla="val 2519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1" name="Retângulo 40">
                <a:extLst>
                  <a:ext uri="{FF2B5EF4-FFF2-40B4-BE49-F238E27FC236}">
                    <a16:creationId xmlns:a16="http://schemas.microsoft.com/office/drawing/2014/main" xmlns="" id="{504B7C1F-FF75-4E6E-8EA8-F310F9F98C49}"/>
                  </a:ext>
                </a:extLst>
              </p:cNvPr>
              <p:cNvSpPr/>
              <p:nvPr/>
            </p:nvSpPr>
            <p:spPr>
              <a:xfrm>
                <a:off x="3779912" y="1628800"/>
                <a:ext cx="648072" cy="295232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xmlns="" id="{8CD10055-E6F4-423B-B3CD-4FE255A842D8}"/>
                  </a:ext>
                </a:extLst>
              </p:cNvPr>
              <p:cNvSpPr/>
              <p:nvPr/>
            </p:nvSpPr>
            <p:spPr>
              <a:xfrm>
                <a:off x="4427984" y="1628800"/>
                <a:ext cx="648072" cy="295232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3" name="Retângulo 42">
                <a:extLst>
                  <a:ext uri="{FF2B5EF4-FFF2-40B4-BE49-F238E27FC236}">
                    <a16:creationId xmlns:a16="http://schemas.microsoft.com/office/drawing/2014/main" xmlns="" id="{4C2CC099-E32A-49B1-906A-62CD245E08B4}"/>
                  </a:ext>
                </a:extLst>
              </p:cNvPr>
              <p:cNvSpPr/>
              <p:nvPr/>
            </p:nvSpPr>
            <p:spPr>
              <a:xfrm>
                <a:off x="3779912" y="1340768"/>
                <a:ext cx="1296144" cy="2880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44" name="Agrupar 43">
                <a:extLst>
                  <a:ext uri="{FF2B5EF4-FFF2-40B4-BE49-F238E27FC236}">
                    <a16:creationId xmlns:a16="http://schemas.microsoft.com/office/drawing/2014/main" xmlns="" id="{7FC28071-C5A4-4D9C-8C11-D0F99983D27F}"/>
                  </a:ext>
                </a:extLst>
              </p:cNvPr>
              <p:cNvGrpSpPr/>
              <p:nvPr/>
            </p:nvGrpSpPr>
            <p:grpSpPr>
              <a:xfrm>
                <a:off x="4211960" y="4869160"/>
                <a:ext cx="432048" cy="792088"/>
                <a:chOff x="1557272" y="1724412"/>
                <a:chExt cx="1293188" cy="2323977"/>
              </a:xfrm>
              <a:grpFill/>
            </p:grpSpPr>
            <p:sp>
              <p:nvSpPr>
                <p:cNvPr id="63" name="Forma Livre: Forma 62">
                  <a:extLst>
                    <a:ext uri="{FF2B5EF4-FFF2-40B4-BE49-F238E27FC236}">
                      <a16:creationId xmlns:a16="http://schemas.microsoft.com/office/drawing/2014/main" xmlns="" id="{C3AB2ABC-DB3D-4C9A-B36E-6BB7A4421041}"/>
                    </a:ext>
                  </a:extLst>
                </p:cNvPr>
                <p:cNvSpPr/>
                <p:nvPr/>
              </p:nvSpPr>
              <p:spPr>
                <a:xfrm rot="18000000">
                  <a:off x="1185892" y="2383822"/>
                  <a:ext cx="2323977" cy="1005158"/>
                </a:xfrm>
                <a:custGeom>
                  <a:avLst/>
                  <a:gdLst>
                    <a:gd name="connsiteX0" fmla="*/ 2323977 w 2323977"/>
                    <a:gd name="connsiteY0" fmla="*/ 1005158 h 1005158"/>
                    <a:gd name="connsiteX1" fmla="*/ 0 w 2323977"/>
                    <a:gd name="connsiteY1" fmla="*/ 1005158 h 1005158"/>
                    <a:gd name="connsiteX2" fmla="*/ 1740985 w 2323977"/>
                    <a:gd name="connsiteY2" fmla="*/ 0 h 1005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23977" h="1005158">
                      <a:moveTo>
                        <a:pt x="2323977" y="1005158"/>
                      </a:moveTo>
                      <a:lnTo>
                        <a:pt x="0" y="1005158"/>
                      </a:lnTo>
                      <a:lnTo>
                        <a:pt x="174098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4" name="Forma Livre: Forma 63">
                  <a:extLst>
                    <a:ext uri="{FF2B5EF4-FFF2-40B4-BE49-F238E27FC236}">
                      <a16:creationId xmlns:a16="http://schemas.microsoft.com/office/drawing/2014/main" xmlns="" id="{1C697447-CA7D-405E-8628-61488C0CCF61}"/>
                    </a:ext>
                  </a:extLst>
                </p:cNvPr>
                <p:cNvSpPr/>
                <p:nvPr/>
              </p:nvSpPr>
              <p:spPr>
                <a:xfrm rot="3600000" flipH="1">
                  <a:off x="897862" y="2383822"/>
                  <a:ext cx="2323977" cy="1005158"/>
                </a:xfrm>
                <a:custGeom>
                  <a:avLst/>
                  <a:gdLst>
                    <a:gd name="connsiteX0" fmla="*/ 2323977 w 2323977"/>
                    <a:gd name="connsiteY0" fmla="*/ 1005158 h 1005158"/>
                    <a:gd name="connsiteX1" fmla="*/ 0 w 2323977"/>
                    <a:gd name="connsiteY1" fmla="*/ 1005158 h 1005158"/>
                    <a:gd name="connsiteX2" fmla="*/ 1740985 w 2323977"/>
                    <a:gd name="connsiteY2" fmla="*/ 0 h 1005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23977" h="1005158">
                      <a:moveTo>
                        <a:pt x="2323977" y="1005158"/>
                      </a:moveTo>
                      <a:lnTo>
                        <a:pt x="0" y="1005158"/>
                      </a:lnTo>
                      <a:lnTo>
                        <a:pt x="174098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sp>
            <p:nvSpPr>
              <p:cNvPr id="45" name="Retângulo: Cantos Arredondados 44">
                <a:extLst>
                  <a:ext uri="{FF2B5EF4-FFF2-40B4-BE49-F238E27FC236}">
                    <a16:creationId xmlns:a16="http://schemas.microsoft.com/office/drawing/2014/main" xmlns="" id="{2DB85195-2BC9-41FC-8FF7-4DA194475593}"/>
                  </a:ext>
                </a:extLst>
              </p:cNvPr>
              <p:cNvSpPr/>
              <p:nvPr/>
            </p:nvSpPr>
            <p:spPr>
              <a:xfrm>
                <a:off x="3923928" y="2420888"/>
                <a:ext cx="288032" cy="6480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6" name="Retângulo: Cantos Arredondados 45">
                <a:extLst>
                  <a:ext uri="{FF2B5EF4-FFF2-40B4-BE49-F238E27FC236}">
                    <a16:creationId xmlns:a16="http://schemas.microsoft.com/office/drawing/2014/main" xmlns="" id="{22120934-64E1-4243-A3C9-F2333CD81248}"/>
                  </a:ext>
                </a:extLst>
              </p:cNvPr>
              <p:cNvSpPr/>
              <p:nvPr/>
            </p:nvSpPr>
            <p:spPr>
              <a:xfrm>
                <a:off x="4644008" y="2420888"/>
                <a:ext cx="288032" cy="6480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7" name="Forma Livre: Forma 46">
                <a:extLst>
                  <a:ext uri="{FF2B5EF4-FFF2-40B4-BE49-F238E27FC236}">
                    <a16:creationId xmlns:a16="http://schemas.microsoft.com/office/drawing/2014/main" xmlns="" id="{068BA003-CB8C-4A97-8A20-CE99A2056A9C}"/>
                  </a:ext>
                </a:extLst>
              </p:cNvPr>
              <p:cNvSpPr/>
              <p:nvPr/>
            </p:nvSpPr>
            <p:spPr>
              <a:xfrm rot="20390445">
                <a:off x="4314657" y="3239201"/>
                <a:ext cx="621374" cy="288553"/>
              </a:xfrm>
              <a:custGeom>
                <a:avLst/>
                <a:gdLst>
                  <a:gd name="connsiteX0" fmla="*/ 1510584 w 1512169"/>
                  <a:gd name="connsiteY0" fmla="*/ 0 h 766706"/>
                  <a:gd name="connsiteX1" fmla="*/ 1512169 w 1512169"/>
                  <a:gd name="connsiteY1" fmla="*/ 15728 h 766706"/>
                  <a:gd name="connsiteX2" fmla="*/ 1512168 w 1512169"/>
                  <a:gd name="connsiteY2" fmla="*/ 15728 h 766706"/>
                  <a:gd name="connsiteX3" fmla="*/ 761190 w 1512169"/>
                  <a:gd name="connsiteY3" fmla="*/ 766706 h 766706"/>
                  <a:gd name="connsiteX4" fmla="*/ 750978 w 1512169"/>
                  <a:gd name="connsiteY4" fmla="*/ 766705 h 766706"/>
                  <a:gd name="connsiteX5" fmla="*/ 15258 w 1512169"/>
                  <a:gd name="connsiteY5" fmla="*/ 167076 h 766706"/>
                  <a:gd name="connsiteX6" fmla="*/ 0 w 1512169"/>
                  <a:gd name="connsiteY6" fmla="*/ 15728 h 766706"/>
                  <a:gd name="connsiteX7" fmla="*/ 166 w 1512169"/>
                  <a:gd name="connsiteY7" fmla="*/ 14083 h 766706"/>
                  <a:gd name="connsiteX8" fmla="*/ 62019 w 1512169"/>
                  <a:gd name="connsiteY8" fmla="*/ 62761 h 766706"/>
                  <a:gd name="connsiteX9" fmla="*/ 691253 w 1512169"/>
                  <a:gd name="connsiteY9" fmla="*/ 255426 h 766706"/>
                  <a:gd name="connsiteX10" fmla="*/ 704828 w 1512169"/>
                  <a:gd name="connsiteY10" fmla="*/ 255881 h 766706"/>
                  <a:gd name="connsiteX11" fmla="*/ 1418058 w 1512169"/>
                  <a:gd name="connsiteY11" fmla="*/ 59698 h 766706"/>
                  <a:gd name="connsiteX12" fmla="*/ 1488145 w 1512169"/>
                  <a:gd name="connsiteY12" fmla="*/ 0 h 766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12169" h="766706">
                    <a:moveTo>
                      <a:pt x="1510584" y="0"/>
                    </a:moveTo>
                    <a:lnTo>
                      <a:pt x="1512169" y="15728"/>
                    </a:lnTo>
                    <a:lnTo>
                      <a:pt x="1512168" y="15728"/>
                    </a:lnTo>
                    <a:cubicBezTo>
                      <a:pt x="1512168" y="430482"/>
                      <a:pt x="1175944" y="766706"/>
                      <a:pt x="761190" y="766706"/>
                    </a:cubicBezTo>
                    <a:lnTo>
                      <a:pt x="750978" y="766705"/>
                    </a:lnTo>
                    <a:cubicBezTo>
                      <a:pt x="388069" y="766705"/>
                      <a:pt x="85283" y="509284"/>
                      <a:pt x="15258" y="167076"/>
                    </a:cubicBezTo>
                    <a:lnTo>
                      <a:pt x="0" y="15728"/>
                    </a:lnTo>
                    <a:lnTo>
                      <a:pt x="166" y="14083"/>
                    </a:lnTo>
                    <a:lnTo>
                      <a:pt x="62019" y="62761"/>
                    </a:lnTo>
                    <a:cubicBezTo>
                      <a:pt x="230988" y="175614"/>
                      <a:pt x="450053" y="247345"/>
                      <a:pt x="691253" y="255426"/>
                    </a:cubicBezTo>
                    <a:lnTo>
                      <a:pt x="704828" y="255881"/>
                    </a:lnTo>
                    <a:cubicBezTo>
                      <a:pt x="980485" y="265117"/>
                      <a:pt x="1232861" y="189469"/>
                      <a:pt x="1418058" y="59698"/>
                    </a:cubicBezTo>
                    <a:lnTo>
                      <a:pt x="148814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56" name="Agrupar 55">
                <a:extLst>
                  <a:ext uri="{FF2B5EF4-FFF2-40B4-BE49-F238E27FC236}">
                    <a16:creationId xmlns:a16="http://schemas.microsoft.com/office/drawing/2014/main" xmlns="" id="{9B875EC0-FE98-4078-8488-EC2DA10CD36F}"/>
                  </a:ext>
                </a:extLst>
              </p:cNvPr>
              <p:cNvGrpSpPr/>
              <p:nvPr/>
            </p:nvGrpSpPr>
            <p:grpSpPr>
              <a:xfrm>
                <a:off x="3995936" y="3717032"/>
                <a:ext cx="864096" cy="380667"/>
                <a:chOff x="1801781" y="3933056"/>
                <a:chExt cx="1138627" cy="501608"/>
              </a:xfrm>
              <a:grpFill/>
            </p:grpSpPr>
            <p:sp>
              <p:nvSpPr>
                <p:cNvPr id="57" name="Forma Livre: Forma 56">
                  <a:extLst>
                    <a:ext uri="{FF2B5EF4-FFF2-40B4-BE49-F238E27FC236}">
                      <a16:creationId xmlns:a16="http://schemas.microsoft.com/office/drawing/2014/main" xmlns="" id="{AB170364-870B-48AE-8BB7-23F5B559323F}"/>
                    </a:ext>
                  </a:extLst>
                </p:cNvPr>
                <p:cNvSpPr/>
                <p:nvPr/>
              </p:nvSpPr>
              <p:spPr>
                <a:xfrm>
                  <a:off x="1801781" y="3933056"/>
                  <a:ext cx="528648" cy="501608"/>
                </a:xfrm>
                <a:custGeom>
                  <a:avLst/>
                  <a:gdLst>
                    <a:gd name="connsiteX0" fmla="*/ 353933 w 1440160"/>
                    <a:gd name="connsiteY0" fmla="*/ 0 h 1210914"/>
                    <a:gd name="connsiteX1" fmla="*/ 548974 w 1440160"/>
                    <a:gd name="connsiteY1" fmla="*/ 10782 h 1210914"/>
                    <a:gd name="connsiteX2" fmla="*/ 1440160 w 1440160"/>
                    <a:gd name="connsiteY2" fmla="*/ 610415 h 1210914"/>
                    <a:gd name="connsiteX3" fmla="*/ 548974 w 1440160"/>
                    <a:gd name="connsiteY3" fmla="*/ 1210048 h 1210914"/>
                    <a:gd name="connsiteX4" fmla="*/ 533309 w 1440160"/>
                    <a:gd name="connsiteY4" fmla="*/ 1210914 h 1210914"/>
                    <a:gd name="connsiteX5" fmla="*/ 517463 w 1440160"/>
                    <a:gd name="connsiteY5" fmla="*/ 1209317 h 1210914"/>
                    <a:gd name="connsiteX6" fmla="*/ 0 w 1440160"/>
                    <a:gd name="connsiteY6" fmla="*/ 574411 h 1210914"/>
                    <a:gd name="connsiteX7" fmla="*/ 285729 w 1440160"/>
                    <a:gd name="connsiteY7" fmla="*/ 37020 h 121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160" h="1210914">
                      <a:moveTo>
                        <a:pt x="353933" y="0"/>
                      </a:moveTo>
                      <a:lnTo>
                        <a:pt x="548974" y="10782"/>
                      </a:lnTo>
                      <a:cubicBezTo>
                        <a:pt x="1057573" y="67855"/>
                        <a:pt x="1440160" y="314634"/>
                        <a:pt x="1440160" y="610415"/>
                      </a:cubicBezTo>
                      <a:cubicBezTo>
                        <a:pt x="1440160" y="906197"/>
                        <a:pt x="1057573" y="1152975"/>
                        <a:pt x="548974" y="1210048"/>
                      </a:cubicBezTo>
                      <a:lnTo>
                        <a:pt x="533309" y="1210914"/>
                      </a:lnTo>
                      <a:lnTo>
                        <a:pt x="517463" y="1209317"/>
                      </a:lnTo>
                      <a:cubicBezTo>
                        <a:pt x="222148" y="1148886"/>
                        <a:pt x="0" y="887591"/>
                        <a:pt x="0" y="574411"/>
                      </a:cubicBezTo>
                      <a:cubicBezTo>
                        <a:pt x="0" y="350711"/>
                        <a:pt x="113341" y="153483"/>
                        <a:pt x="285729" y="370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8" name="Forma Livre: Forma 57">
                  <a:extLst>
                    <a:ext uri="{FF2B5EF4-FFF2-40B4-BE49-F238E27FC236}">
                      <a16:creationId xmlns:a16="http://schemas.microsoft.com/office/drawing/2014/main" xmlns="" id="{D75011AA-2CA3-43AA-909B-7FD66FB4407B}"/>
                    </a:ext>
                  </a:extLst>
                </p:cNvPr>
                <p:cNvSpPr/>
                <p:nvPr/>
              </p:nvSpPr>
              <p:spPr>
                <a:xfrm flipH="1">
                  <a:off x="2411760" y="3933056"/>
                  <a:ext cx="528648" cy="501608"/>
                </a:xfrm>
                <a:custGeom>
                  <a:avLst/>
                  <a:gdLst>
                    <a:gd name="connsiteX0" fmla="*/ 353933 w 1440160"/>
                    <a:gd name="connsiteY0" fmla="*/ 0 h 1210914"/>
                    <a:gd name="connsiteX1" fmla="*/ 548974 w 1440160"/>
                    <a:gd name="connsiteY1" fmla="*/ 10782 h 1210914"/>
                    <a:gd name="connsiteX2" fmla="*/ 1440160 w 1440160"/>
                    <a:gd name="connsiteY2" fmla="*/ 610415 h 1210914"/>
                    <a:gd name="connsiteX3" fmla="*/ 548974 w 1440160"/>
                    <a:gd name="connsiteY3" fmla="*/ 1210048 h 1210914"/>
                    <a:gd name="connsiteX4" fmla="*/ 533309 w 1440160"/>
                    <a:gd name="connsiteY4" fmla="*/ 1210914 h 1210914"/>
                    <a:gd name="connsiteX5" fmla="*/ 517463 w 1440160"/>
                    <a:gd name="connsiteY5" fmla="*/ 1209317 h 1210914"/>
                    <a:gd name="connsiteX6" fmla="*/ 0 w 1440160"/>
                    <a:gd name="connsiteY6" fmla="*/ 574411 h 1210914"/>
                    <a:gd name="connsiteX7" fmla="*/ 285729 w 1440160"/>
                    <a:gd name="connsiteY7" fmla="*/ 37020 h 121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160" h="1210914">
                      <a:moveTo>
                        <a:pt x="353933" y="0"/>
                      </a:moveTo>
                      <a:lnTo>
                        <a:pt x="548974" y="10782"/>
                      </a:lnTo>
                      <a:cubicBezTo>
                        <a:pt x="1057573" y="67855"/>
                        <a:pt x="1440160" y="314634"/>
                        <a:pt x="1440160" y="610415"/>
                      </a:cubicBezTo>
                      <a:cubicBezTo>
                        <a:pt x="1440160" y="906197"/>
                        <a:pt x="1057573" y="1152975"/>
                        <a:pt x="548974" y="1210048"/>
                      </a:cubicBezTo>
                      <a:lnTo>
                        <a:pt x="533309" y="1210914"/>
                      </a:lnTo>
                      <a:lnTo>
                        <a:pt x="517463" y="1209317"/>
                      </a:lnTo>
                      <a:cubicBezTo>
                        <a:pt x="222148" y="1148886"/>
                        <a:pt x="0" y="887591"/>
                        <a:pt x="0" y="574411"/>
                      </a:cubicBezTo>
                      <a:cubicBezTo>
                        <a:pt x="0" y="350711"/>
                        <a:pt x="113341" y="153483"/>
                        <a:pt x="285729" y="370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9" name="Elipse 58">
                  <a:extLst>
                    <a:ext uri="{FF2B5EF4-FFF2-40B4-BE49-F238E27FC236}">
                      <a16:creationId xmlns:a16="http://schemas.microsoft.com/office/drawing/2014/main" xmlns="" id="{107D1028-E7C8-4F67-9675-BF4B317058C9}"/>
                    </a:ext>
                  </a:extLst>
                </p:cNvPr>
                <p:cNvSpPr/>
                <p:nvPr/>
              </p:nvSpPr>
              <p:spPr>
                <a:xfrm>
                  <a:off x="2249099" y="4095717"/>
                  <a:ext cx="243991" cy="24399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Retângulo: Cantos Arredondados 59">
                  <a:extLst>
                    <a:ext uri="{FF2B5EF4-FFF2-40B4-BE49-F238E27FC236}">
                      <a16:creationId xmlns:a16="http://schemas.microsoft.com/office/drawing/2014/main" xmlns="" id="{F6D87E8A-C0A6-4044-AD19-03CAD4884A03}"/>
                    </a:ext>
                  </a:extLst>
                </p:cNvPr>
                <p:cNvSpPr/>
                <p:nvPr/>
              </p:nvSpPr>
              <p:spPr>
                <a:xfrm rot="2899544">
                  <a:off x="2713492" y="4004394"/>
                  <a:ext cx="128510" cy="10337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1" name="Retângulo: Cantos Arredondados 60">
                  <a:extLst>
                    <a:ext uri="{FF2B5EF4-FFF2-40B4-BE49-F238E27FC236}">
                      <a16:creationId xmlns:a16="http://schemas.microsoft.com/office/drawing/2014/main" xmlns="" id="{29BCB2F9-B9DC-4991-B0D7-4024858998C6}"/>
                    </a:ext>
                  </a:extLst>
                </p:cNvPr>
                <p:cNvSpPr/>
                <p:nvPr/>
              </p:nvSpPr>
              <p:spPr>
                <a:xfrm rot="2899544">
                  <a:off x="2379745" y="4151922"/>
                  <a:ext cx="65107" cy="5237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2" name="Retângulo: Cantos Arredondados 61">
                  <a:extLst>
                    <a:ext uri="{FF2B5EF4-FFF2-40B4-BE49-F238E27FC236}">
                      <a16:creationId xmlns:a16="http://schemas.microsoft.com/office/drawing/2014/main" xmlns="" id="{B9CB0BB4-6CB8-4FEF-BF1C-671B6FC0FEDF}"/>
                    </a:ext>
                  </a:extLst>
                </p:cNvPr>
                <p:cNvSpPr/>
                <p:nvPr/>
              </p:nvSpPr>
              <p:spPr>
                <a:xfrm rot="2899544">
                  <a:off x="2062848" y="4045060"/>
                  <a:ext cx="128510" cy="10337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52636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7956751" y="3215682"/>
            <a:ext cx="5472608" cy="5472608"/>
            <a:chOff x="1691680" y="548680"/>
            <a:chExt cx="5472608" cy="5472608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xmlns="" id="{D901CE6E-7119-4BCC-AFB1-6843519250D5}"/>
                </a:ext>
              </a:extLst>
            </p:cNvPr>
            <p:cNvGrpSpPr/>
            <p:nvPr/>
          </p:nvGrpSpPr>
          <p:grpSpPr>
            <a:xfrm>
              <a:off x="1691680" y="548680"/>
              <a:ext cx="5472608" cy="5472608"/>
              <a:chOff x="1691680" y="548680"/>
              <a:chExt cx="5472608" cy="5472608"/>
            </a:xfrm>
          </p:grpSpPr>
          <p:sp>
            <p:nvSpPr>
              <p:cNvPr id="30" name="Elipse 29">
                <a:extLst>
                  <a:ext uri="{FF2B5EF4-FFF2-40B4-BE49-F238E27FC236}">
                    <a16:creationId xmlns:a16="http://schemas.microsoft.com/office/drawing/2014/main" xmlns="" id="{04088BF3-B2E4-40D9-8DE2-881FC9DDFA30}"/>
                  </a:ext>
                </a:extLst>
              </p:cNvPr>
              <p:cNvSpPr/>
              <p:nvPr/>
            </p:nvSpPr>
            <p:spPr>
              <a:xfrm>
                <a:off x="1691680" y="548680"/>
                <a:ext cx="5472608" cy="5472608"/>
              </a:xfrm>
              <a:prstGeom prst="ellipse">
                <a:avLst/>
              </a:prstGeom>
              <a:solidFill>
                <a:srgbClr val="00B0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1" name="Elipse 30">
                <a:extLst>
                  <a:ext uri="{FF2B5EF4-FFF2-40B4-BE49-F238E27FC236}">
                    <a16:creationId xmlns:a16="http://schemas.microsoft.com/office/drawing/2014/main" xmlns="" id="{744C0D49-D95C-4385-B1D3-9CF3CE73F757}"/>
                  </a:ext>
                </a:extLst>
              </p:cNvPr>
              <p:cNvSpPr/>
              <p:nvPr/>
            </p:nvSpPr>
            <p:spPr>
              <a:xfrm>
                <a:off x="1979712" y="836712"/>
                <a:ext cx="4896544" cy="4896544"/>
              </a:xfrm>
              <a:prstGeom prst="ellipse">
                <a:avLst/>
              </a:prstGeom>
              <a:gradFill flip="none" rotWithShape="1">
                <a:gsLst>
                  <a:gs pos="0">
                    <a:srgbClr val="25FF88"/>
                  </a:gs>
                  <a:gs pos="100000">
                    <a:srgbClr val="00D1A5"/>
                  </a:gs>
                </a:gsLst>
                <a:path path="rect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8" name="Agrupar 65">
              <a:extLst>
                <a:ext uri="{FF2B5EF4-FFF2-40B4-BE49-F238E27FC236}">
                  <a16:creationId xmlns:a16="http://schemas.microsoft.com/office/drawing/2014/main" xmlns="" id="{E6954B9F-5A79-48D6-8E26-CE435D817D49}"/>
                </a:ext>
              </a:extLst>
            </p:cNvPr>
            <p:cNvGrpSpPr/>
            <p:nvPr/>
          </p:nvGrpSpPr>
          <p:grpSpPr>
            <a:xfrm>
              <a:off x="3119316" y="1721098"/>
              <a:ext cx="2617335" cy="3072524"/>
              <a:chOff x="3131840" y="1124744"/>
              <a:chExt cx="3312368" cy="3888432"/>
            </a:xfrm>
            <a:solidFill>
              <a:schemeClr val="bg1"/>
            </a:solidFill>
          </p:grpSpPr>
          <p:sp>
            <p:nvSpPr>
              <p:cNvPr id="9" name="Retângulo: Cantos Arredondados 42">
                <a:extLst>
                  <a:ext uri="{FF2B5EF4-FFF2-40B4-BE49-F238E27FC236}">
                    <a16:creationId xmlns:a16="http://schemas.microsoft.com/office/drawing/2014/main" xmlns="" id="{E26F953E-591C-42D2-BE35-A65C44304A4F}"/>
                  </a:ext>
                </a:extLst>
              </p:cNvPr>
              <p:cNvSpPr/>
              <p:nvPr/>
            </p:nvSpPr>
            <p:spPr>
              <a:xfrm>
                <a:off x="3347864" y="1124744"/>
                <a:ext cx="2952328" cy="3888432"/>
              </a:xfrm>
              <a:prstGeom prst="roundRect">
                <a:avLst>
                  <a:gd name="adj" fmla="val 436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" name="Retângulo: Cantos Arredondados 44">
                <a:extLst>
                  <a:ext uri="{FF2B5EF4-FFF2-40B4-BE49-F238E27FC236}">
                    <a16:creationId xmlns:a16="http://schemas.microsoft.com/office/drawing/2014/main" xmlns="" id="{27A23B4D-3B78-466F-BC1D-26F73EB37732}"/>
                  </a:ext>
                </a:extLst>
              </p:cNvPr>
              <p:cNvSpPr/>
              <p:nvPr/>
            </p:nvSpPr>
            <p:spPr>
              <a:xfrm>
                <a:off x="3131840" y="1124744"/>
                <a:ext cx="648072" cy="388843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1" name="Retângulo: Cantos Arredondados 45">
                <a:extLst>
                  <a:ext uri="{FF2B5EF4-FFF2-40B4-BE49-F238E27FC236}">
                    <a16:creationId xmlns:a16="http://schemas.microsoft.com/office/drawing/2014/main" xmlns="" id="{0DF5B6B1-60E6-42C2-897B-8E521DD10138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952328" cy="3384376"/>
              </a:xfrm>
              <a:prstGeom prst="roundRect">
                <a:avLst>
                  <a:gd name="adj" fmla="val 436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2" name="Forma Livre: Forma 48">
                <a:extLst>
                  <a:ext uri="{FF2B5EF4-FFF2-40B4-BE49-F238E27FC236}">
                    <a16:creationId xmlns:a16="http://schemas.microsoft.com/office/drawing/2014/main" xmlns="" id="{147EA51B-9824-4893-8BCB-944C95F4AD44}"/>
                  </a:ext>
                </a:extLst>
              </p:cNvPr>
              <p:cNvSpPr/>
              <p:nvPr/>
            </p:nvSpPr>
            <p:spPr>
              <a:xfrm>
                <a:off x="3275856" y="1268760"/>
                <a:ext cx="2880320" cy="360040"/>
              </a:xfrm>
              <a:custGeom>
                <a:avLst/>
                <a:gdLst>
                  <a:gd name="connsiteX0" fmla="*/ 219248 w 2736304"/>
                  <a:gd name="connsiteY0" fmla="*/ 0 h 438496"/>
                  <a:gd name="connsiteX1" fmla="*/ 2733080 w 2736304"/>
                  <a:gd name="connsiteY1" fmla="*/ 0 h 438496"/>
                  <a:gd name="connsiteX2" fmla="*/ 2736304 w 2736304"/>
                  <a:gd name="connsiteY2" fmla="*/ 325 h 438496"/>
                  <a:gd name="connsiteX3" fmla="*/ 2736304 w 2736304"/>
                  <a:gd name="connsiteY3" fmla="*/ 438171 h 438496"/>
                  <a:gd name="connsiteX4" fmla="*/ 2733080 w 2736304"/>
                  <a:gd name="connsiteY4" fmla="*/ 438496 h 438496"/>
                  <a:gd name="connsiteX5" fmla="*/ 219248 w 2736304"/>
                  <a:gd name="connsiteY5" fmla="*/ 438496 h 438496"/>
                  <a:gd name="connsiteX6" fmla="*/ 0 w 2736304"/>
                  <a:gd name="connsiteY6" fmla="*/ 219248 h 438496"/>
                  <a:gd name="connsiteX7" fmla="*/ 219248 w 2736304"/>
                  <a:gd name="connsiteY7" fmla="*/ 0 h 43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6304" h="438496">
                    <a:moveTo>
                      <a:pt x="219248" y="0"/>
                    </a:moveTo>
                    <a:lnTo>
                      <a:pt x="2733080" y="0"/>
                    </a:lnTo>
                    <a:lnTo>
                      <a:pt x="2736304" y="325"/>
                    </a:lnTo>
                    <a:lnTo>
                      <a:pt x="2736304" y="438171"/>
                    </a:lnTo>
                    <a:lnTo>
                      <a:pt x="2733080" y="438496"/>
                    </a:lnTo>
                    <a:lnTo>
                      <a:pt x="219248" y="438496"/>
                    </a:lnTo>
                    <a:cubicBezTo>
                      <a:pt x="98161" y="438496"/>
                      <a:pt x="0" y="340335"/>
                      <a:pt x="0" y="219248"/>
                    </a:cubicBezTo>
                    <a:cubicBezTo>
                      <a:pt x="0" y="98161"/>
                      <a:pt x="98161" y="0"/>
                      <a:pt x="2192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xmlns="" id="{49C67F48-55A3-422E-B4F5-9174C0AB9645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88032" cy="338437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4" name="Retângulo: Cantos Arredondados 50">
                <a:extLst>
                  <a:ext uri="{FF2B5EF4-FFF2-40B4-BE49-F238E27FC236}">
                    <a16:creationId xmlns:a16="http://schemas.microsoft.com/office/drawing/2014/main" xmlns="" id="{81588C93-3361-4B45-9648-2FA7EF14917B}"/>
                  </a:ext>
                </a:extLst>
              </p:cNvPr>
              <p:cNvSpPr/>
              <p:nvPr/>
            </p:nvSpPr>
            <p:spPr>
              <a:xfrm>
                <a:off x="4067944" y="4293096"/>
                <a:ext cx="201622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5" name="Retângulo: Cantos Arredondados 51">
                <a:extLst>
                  <a:ext uri="{FF2B5EF4-FFF2-40B4-BE49-F238E27FC236}">
                    <a16:creationId xmlns:a16="http://schemas.microsoft.com/office/drawing/2014/main" xmlns="" id="{40BD0A9D-8A67-4FEC-A85A-0C36C97F9065}"/>
                  </a:ext>
                </a:extLst>
              </p:cNvPr>
              <p:cNvSpPr/>
              <p:nvPr/>
            </p:nvSpPr>
            <p:spPr>
              <a:xfrm>
                <a:off x="4427984" y="4509120"/>
                <a:ext cx="129614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1855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xmlns="" id="{ADBF5DBA-6DC9-4430-AEE5-4797DB99B793}"/>
              </a:ext>
            </a:extLst>
          </p:cNvPr>
          <p:cNvGrpSpPr/>
          <p:nvPr/>
        </p:nvGrpSpPr>
        <p:grpSpPr>
          <a:xfrm>
            <a:off x="7956751" y="3215682"/>
            <a:ext cx="5472608" cy="5472608"/>
            <a:chOff x="1691680" y="548680"/>
            <a:chExt cx="5472608" cy="5472608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xmlns="" id="{6A4BADB4-8395-4D64-AA65-99E4BBA58AA6}"/>
                </a:ext>
              </a:extLst>
            </p:cNvPr>
            <p:cNvGrpSpPr/>
            <p:nvPr/>
          </p:nvGrpSpPr>
          <p:grpSpPr>
            <a:xfrm>
              <a:off x="1691680" y="548680"/>
              <a:ext cx="5472608" cy="5472608"/>
              <a:chOff x="1691680" y="548680"/>
              <a:chExt cx="5472608" cy="5472608"/>
            </a:xfrm>
          </p:grpSpPr>
          <p:sp>
            <p:nvSpPr>
              <p:cNvPr id="7" name="Elipse 6">
                <a:extLst>
                  <a:ext uri="{FF2B5EF4-FFF2-40B4-BE49-F238E27FC236}">
                    <a16:creationId xmlns:a16="http://schemas.microsoft.com/office/drawing/2014/main" xmlns="" id="{FC805A12-37B6-40BC-8F8F-70331A547323}"/>
                  </a:ext>
                </a:extLst>
              </p:cNvPr>
              <p:cNvSpPr/>
              <p:nvPr/>
            </p:nvSpPr>
            <p:spPr>
              <a:xfrm>
                <a:off x="1691680" y="548680"/>
                <a:ext cx="5472608" cy="5472608"/>
              </a:xfrm>
              <a:prstGeom prst="ellipse">
                <a:avLst/>
              </a:prstGeom>
              <a:solidFill>
                <a:srgbClr val="00B0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xmlns="" id="{3B167D11-B095-4F49-A04C-1A3C7AF5E517}"/>
                  </a:ext>
                </a:extLst>
              </p:cNvPr>
              <p:cNvSpPr/>
              <p:nvPr/>
            </p:nvSpPr>
            <p:spPr>
              <a:xfrm>
                <a:off x="1979712" y="836712"/>
                <a:ext cx="4896544" cy="4896544"/>
              </a:xfrm>
              <a:prstGeom prst="ellipse">
                <a:avLst/>
              </a:prstGeom>
              <a:gradFill flip="none" rotWithShape="1">
                <a:gsLst>
                  <a:gs pos="0">
                    <a:srgbClr val="25FF88"/>
                  </a:gs>
                  <a:gs pos="100000">
                    <a:srgbClr val="00D1A5"/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9" name="Balão de Pensamento: Nuvem 8">
              <a:extLst>
                <a:ext uri="{FF2B5EF4-FFF2-40B4-BE49-F238E27FC236}">
                  <a16:creationId xmlns:a16="http://schemas.microsoft.com/office/drawing/2014/main" xmlns="" id="{08B7F520-3234-41C8-82E4-15176AB69054}"/>
                </a:ext>
              </a:extLst>
            </p:cNvPr>
            <p:cNvSpPr/>
            <p:nvPr/>
          </p:nvSpPr>
          <p:spPr>
            <a:xfrm>
              <a:off x="2699792" y="2060848"/>
              <a:ext cx="3528392" cy="2364022"/>
            </a:xfrm>
            <a:prstGeom prst="cloud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4291351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xmlns="" id="{490416C6-D865-48B4-9EC4-7EA95BD62C2B}"/>
              </a:ext>
            </a:extLst>
          </p:cNvPr>
          <p:cNvGrpSpPr/>
          <p:nvPr/>
        </p:nvGrpSpPr>
        <p:grpSpPr>
          <a:xfrm>
            <a:off x="8676829" y="6960096"/>
            <a:ext cx="1366003" cy="456630"/>
            <a:chOff x="4788024" y="4509120"/>
            <a:chExt cx="864096" cy="288852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xmlns="" id="{BA46FBC4-2FC7-4858-8AC8-1AA7DC2698F2}"/>
                </a:ext>
              </a:extLst>
            </p:cNvPr>
            <p:cNvGrpSpPr/>
            <p:nvPr/>
          </p:nvGrpSpPr>
          <p:grpSpPr>
            <a:xfrm>
              <a:off x="4788024" y="4509120"/>
              <a:ext cx="856240" cy="288852"/>
              <a:chOff x="971599" y="1556792"/>
              <a:chExt cx="5976665" cy="2016224"/>
            </a:xfrm>
            <a:grpFill/>
          </p:grpSpPr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xmlns="" id="{9357BC88-5F9C-4B37-801F-740E49A99B2D}"/>
                  </a:ext>
                </a:extLst>
              </p:cNvPr>
              <p:cNvSpPr/>
              <p:nvPr/>
            </p:nvSpPr>
            <p:spPr>
              <a:xfrm>
                <a:off x="3059832" y="2060848"/>
                <a:ext cx="216024" cy="14401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xmlns="" id="{8883DCD6-A360-4639-9272-CB6FF4D1928B}"/>
                  </a:ext>
                </a:extLst>
              </p:cNvPr>
              <p:cNvSpPr/>
              <p:nvPr/>
            </p:nvSpPr>
            <p:spPr>
              <a:xfrm rot="5400000">
                <a:off x="4572000" y="-171400"/>
                <a:ext cx="216024" cy="45365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7" name="Forma Livre: Forma 16">
                <a:extLst>
                  <a:ext uri="{FF2B5EF4-FFF2-40B4-BE49-F238E27FC236}">
                    <a16:creationId xmlns:a16="http://schemas.microsoft.com/office/drawing/2014/main" xmlns="" id="{B2723843-0992-417D-B640-1F1E9CA98AE1}"/>
                  </a:ext>
                </a:extLst>
              </p:cNvPr>
              <p:cNvSpPr/>
              <p:nvPr/>
            </p:nvSpPr>
            <p:spPr>
              <a:xfrm>
                <a:off x="3563888" y="2420888"/>
                <a:ext cx="1008112" cy="1152128"/>
              </a:xfrm>
              <a:custGeom>
                <a:avLst/>
                <a:gdLst>
                  <a:gd name="connsiteX0" fmla="*/ 0 w 1224136"/>
                  <a:gd name="connsiteY0" fmla="*/ 0 h 1152128"/>
                  <a:gd name="connsiteX1" fmla="*/ 216024 w 1224136"/>
                  <a:gd name="connsiteY1" fmla="*/ 0 h 1152128"/>
                  <a:gd name="connsiteX2" fmla="*/ 216024 w 1224136"/>
                  <a:gd name="connsiteY2" fmla="*/ 547737 h 1152128"/>
                  <a:gd name="connsiteX3" fmla="*/ 569921 w 1224136"/>
                  <a:gd name="connsiteY3" fmla="*/ 936104 h 1152128"/>
                  <a:gd name="connsiteX4" fmla="*/ 654215 w 1224136"/>
                  <a:gd name="connsiteY4" fmla="*/ 936104 h 1152128"/>
                  <a:gd name="connsiteX5" fmla="*/ 1008112 w 1224136"/>
                  <a:gd name="connsiteY5" fmla="*/ 547737 h 1152128"/>
                  <a:gd name="connsiteX6" fmla="*/ 1008112 w 1224136"/>
                  <a:gd name="connsiteY6" fmla="*/ 0 h 1152128"/>
                  <a:gd name="connsiteX7" fmla="*/ 1224136 w 1224136"/>
                  <a:gd name="connsiteY7" fmla="*/ 0 h 1152128"/>
                  <a:gd name="connsiteX8" fmla="*/ 1224136 w 1224136"/>
                  <a:gd name="connsiteY8" fmla="*/ 605196 h 1152128"/>
                  <a:gd name="connsiteX9" fmla="*/ 677204 w 1224136"/>
                  <a:gd name="connsiteY9" fmla="*/ 1152128 h 1152128"/>
                  <a:gd name="connsiteX10" fmla="*/ 546932 w 1224136"/>
                  <a:gd name="connsiteY10" fmla="*/ 1152128 h 1152128"/>
                  <a:gd name="connsiteX11" fmla="*/ 0 w 1224136"/>
                  <a:gd name="connsiteY11" fmla="*/ 605196 h 115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24136" h="1152128">
                    <a:moveTo>
                      <a:pt x="0" y="0"/>
                    </a:moveTo>
                    <a:lnTo>
                      <a:pt x="216024" y="0"/>
                    </a:lnTo>
                    <a:lnTo>
                      <a:pt x="216024" y="547737"/>
                    </a:lnTo>
                    <a:cubicBezTo>
                      <a:pt x="216024" y="762226"/>
                      <a:pt x="374469" y="936104"/>
                      <a:pt x="569921" y="936104"/>
                    </a:cubicBezTo>
                    <a:lnTo>
                      <a:pt x="654215" y="936104"/>
                    </a:lnTo>
                    <a:cubicBezTo>
                      <a:pt x="849667" y="936104"/>
                      <a:pt x="1008112" y="762226"/>
                      <a:pt x="1008112" y="547737"/>
                    </a:cubicBezTo>
                    <a:lnTo>
                      <a:pt x="1008112" y="0"/>
                    </a:lnTo>
                    <a:lnTo>
                      <a:pt x="1224136" y="0"/>
                    </a:lnTo>
                    <a:lnTo>
                      <a:pt x="1224136" y="605196"/>
                    </a:lnTo>
                    <a:cubicBezTo>
                      <a:pt x="1224136" y="907258"/>
                      <a:pt x="979266" y="1152128"/>
                      <a:pt x="677204" y="1152128"/>
                    </a:cubicBezTo>
                    <a:lnTo>
                      <a:pt x="546932" y="1152128"/>
                    </a:lnTo>
                    <a:cubicBezTo>
                      <a:pt x="244870" y="1152128"/>
                      <a:pt x="0" y="907258"/>
                      <a:pt x="0" y="6051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8" name="Forma Livre: Forma 17">
                <a:extLst>
                  <a:ext uri="{FF2B5EF4-FFF2-40B4-BE49-F238E27FC236}">
                    <a16:creationId xmlns:a16="http://schemas.microsoft.com/office/drawing/2014/main" xmlns="" id="{6DEBE9FE-475A-4D28-B483-7FC202F867C7}"/>
                  </a:ext>
                </a:extLst>
              </p:cNvPr>
              <p:cNvSpPr/>
              <p:nvPr/>
            </p:nvSpPr>
            <p:spPr>
              <a:xfrm>
                <a:off x="4788024" y="2348880"/>
                <a:ext cx="840093" cy="1152128"/>
              </a:xfrm>
              <a:custGeom>
                <a:avLst/>
                <a:gdLst>
                  <a:gd name="connsiteX0" fmla="*/ 216024 w 1008112"/>
                  <a:gd name="connsiteY0" fmla="*/ 216023 h 1296144"/>
                  <a:gd name="connsiteX1" fmla="*/ 216024 w 1008112"/>
                  <a:gd name="connsiteY1" fmla="*/ 1080120 h 1296144"/>
                  <a:gd name="connsiteX2" fmla="*/ 393275 w 1008112"/>
                  <a:gd name="connsiteY2" fmla="*/ 1080120 h 1296144"/>
                  <a:gd name="connsiteX3" fmla="*/ 792088 w 1008112"/>
                  <a:gd name="connsiteY3" fmla="*/ 648072 h 1296144"/>
                  <a:gd name="connsiteX4" fmla="*/ 393275 w 1008112"/>
                  <a:gd name="connsiteY4" fmla="*/ 216023 h 1296144"/>
                  <a:gd name="connsiteX5" fmla="*/ 0 w 1008112"/>
                  <a:gd name="connsiteY5" fmla="*/ 0 h 1296144"/>
                  <a:gd name="connsiteX6" fmla="*/ 310189 w 1008112"/>
                  <a:gd name="connsiteY6" fmla="*/ 0 h 1296144"/>
                  <a:gd name="connsiteX7" fmla="*/ 1008112 w 1008112"/>
                  <a:gd name="connsiteY7" fmla="*/ 648072 h 1296144"/>
                  <a:gd name="connsiteX8" fmla="*/ 310189 w 1008112"/>
                  <a:gd name="connsiteY8" fmla="*/ 1296144 h 1296144"/>
                  <a:gd name="connsiteX9" fmla="*/ 0 w 1008112"/>
                  <a:gd name="connsiteY9" fmla="*/ 1296144 h 129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08112" h="1296144">
                    <a:moveTo>
                      <a:pt x="216024" y="216023"/>
                    </a:moveTo>
                    <a:lnTo>
                      <a:pt x="216024" y="1080120"/>
                    </a:lnTo>
                    <a:lnTo>
                      <a:pt x="393275" y="1080120"/>
                    </a:lnTo>
                    <a:cubicBezTo>
                      <a:pt x="613533" y="1080120"/>
                      <a:pt x="792088" y="886685"/>
                      <a:pt x="792088" y="648072"/>
                    </a:cubicBezTo>
                    <a:cubicBezTo>
                      <a:pt x="792088" y="409458"/>
                      <a:pt x="613533" y="216023"/>
                      <a:pt x="393275" y="216023"/>
                    </a:cubicBezTo>
                    <a:close/>
                    <a:moveTo>
                      <a:pt x="0" y="0"/>
                    </a:moveTo>
                    <a:lnTo>
                      <a:pt x="310189" y="0"/>
                    </a:lnTo>
                    <a:cubicBezTo>
                      <a:pt x="695641" y="0"/>
                      <a:pt x="1008112" y="290152"/>
                      <a:pt x="1008112" y="648072"/>
                    </a:cubicBezTo>
                    <a:cubicBezTo>
                      <a:pt x="1008112" y="1005992"/>
                      <a:pt x="695641" y="1296144"/>
                      <a:pt x="310189" y="1296144"/>
                    </a:cubicBezTo>
                    <a:lnTo>
                      <a:pt x="0" y="129614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9" name="Forma Livre: Forma 18">
                <a:extLst>
                  <a:ext uri="{FF2B5EF4-FFF2-40B4-BE49-F238E27FC236}">
                    <a16:creationId xmlns:a16="http://schemas.microsoft.com/office/drawing/2014/main" xmlns="" id="{60F15F93-0A46-46A8-ACB4-E3DA08AD8176}"/>
                  </a:ext>
                </a:extLst>
              </p:cNvPr>
              <p:cNvSpPr/>
              <p:nvPr/>
            </p:nvSpPr>
            <p:spPr>
              <a:xfrm>
                <a:off x="971599" y="1556792"/>
                <a:ext cx="1800200" cy="1944215"/>
              </a:xfrm>
              <a:custGeom>
                <a:avLst/>
                <a:gdLst>
                  <a:gd name="connsiteX0" fmla="*/ 327309 w 1800200"/>
                  <a:gd name="connsiteY0" fmla="*/ 1636546 h 1800200"/>
                  <a:gd name="connsiteX1" fmla="*/ 504057 w 1800200"/>
                  <a:gd name="connsiteY1" fmla="*/ 1636546 h 1800200"/>
                  <a:gd name="connsiteX2" fmla="*/ 504057 w 1800200"/>
                  <a:gd name="connsiteY2" fmla="*/ 1800200 h 1800200"/>
                  <a:gd name="connsiteX3" fmla="*/ 327309 w 1800200"/>
                  <a:gd name="connsiteY3" fmla="*/ 1800200 h 1800200"/>
                  <a:gd name="connsiteX4" fmla="*/ 576065 w 1800200"/>
                  <a:gd name="connsiteY4" fmla="*/ 818273 h 1800200"/>
                  <a:gd name="connsiteX5" fmla="*/ 1335077 w 1800200"/>
                  <a:gd name="connsiteY5" fmla="*/ 818273 h 1800200"/>
                  <a:gd name="connsiteX6" fmla="*/ 1800200 w 1800200"/>
                  <a:gd name="connsiteY6" fmla="*/ 1309237 h 1800200"/>
                  <a:gd name="connsiteX7" fmla="*/ 1335077 w 1800200"/>
                  <a:gd name="connsiteY7" fmla="*/ 1800200 h 1800200"/>
                  <a:gd name="connsiteX8" fmla="*/ 576065 w 1800200"/>
                  <a:gd name="connsiteY8" fmla="*/ 1800200 h 1800200"/>
                  <a:gd name="connsiteX9" fmla="*/ 576065 w 1800200"/>
                  <a:gd name="connsiteY9" fmla="*/ 1636546 h 1800200"/>
                  <a:gd name="connsiteX10" fmla="*/ 1335077 w 1800200"/>
                  <a:gd name="connsiteY10" fmla="*/ 1636546 h 1800200"/>
                  <a:gd name="connsiteX11" fmla="*/ 1645159 w 1800200"/>
                  <a:gd name="connsiteY11" fmla="*/ 1309237 h 1800200"/>
                  <a:gd name="connsiteX12" fmla="*/ 1335077 w 1800200"/>
                  <a:gd name="connsiteY12" fmla="*/ 981928 h 1800200"/>
                  <a:gd name="connsiteX13" fmla="*/ 576065 w 1800200"/>
                  <a:gd name="connsiteY13" fmla="*/ 981928 h 1800200"/>
                  <a:gd name="connsiteX14" fmla="*/ 576065 w 1800200"/>
                  <a:gd name="connsiteY14" fmla="*/ 0 h 1800200"/>
                  <a:gd name="connsiteX15" fmla="*/ 1391064 w 1800200"/>
                  <a:gd name="connsiteY15" fmla="*/ 0 h 1800200"/>
                  <a:gd name="connsiteX16" fmla="*/ 1391064 w 1800200"/>
                  <a:gd name="connsiteY16" fmla="*/ 163654 h 1800200"/>
                  <a:gd name="connsiteX17" fmla="*/ 576065 w 1800200"/>
                  <a:gd name="connsiteY17" fmla="*/ 163654 h 1800200"/>
                  <a:gd name="connsiteX18" fmla="*/ 490964 w 1800200"/>
                  <a:gd name="connsiteY18" fmla="*/ 0 h 1800200"/>
                  <a:gd name="connsiteX19" fmla="*/ 504057 w 1800200"/>
                  <a:gd name="connsiteY19" fmla="*/ 0 h 1800200"/>
                  <a:gd name="connsiteX20" fmla="*/ 504057 w 1800200"/>
                  <a:gd name="connsiteY20" fmla="*/ 163654 h 1800200"/>
                  <a:gd name="connsiteX21" fmla="*/ 490964 w 1800200"/>
                  <a:gd name="connsiteY21" fmla="*/ 163654 h 1800200"/>
                  <a:gd name="connsiteX22" fmla="*/ 163655 w 1800200"/>
                  <a:gd name="connsiteY22" fmla="*/ 490963 h 1800200"/>
                  <a:gd name="connsiteX23" fmla="*/ 490964 w 1800200"/>
                  <a:gd name="connsiteY23" fmla="*/ 818272 h 1800200"/>
                  <a:gd name="connsiteX24" fmla="*/ 490964 w 1800200"/>
                  <a:gd name="connsiteY24" fmla="*/ 981927 h 1800200"/>
                  <a:gd name="connsiteX25" fmla="*/ 0 w 1800200"/>
                  <a:gd name="connsiteY25" fmla="*/ 490963 h 1800200"/>
                  <a:gd name="connsiteX26" fmla="*/ 490964 w 1800200"/>
                  <a:gd name="connsiteY26" fmla="*/ 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00200" h="1800200">
                    <a:moveTo>
                      <a:pt x="327309" y="1636546"/>
                    </a:moveTo>
                    <a:lnTo>
                      <a:pt x="504057" y="1636546"/>
                    </a:lnTo>
                    <a:lnTo>
                      <a:pt x="504057" y="1800200"/>
                    </a:lnTo>
                    <a:lnTo>
                      <a:pt x="327309" y="1800200"/>
                    </a:lnTo>
                    <a:close/>
                    <a:moveTo>
                      <a:pt x="576065" y="818273"/>
                    </a:moveTo>
                    <a:lnTo>
                      <a:pt x="1335077" y="818273"/>
                    </a:lnTo>
                    <a:cubicBezTo>
                      <a:pt x="1591958" y="818273"/>
                      <a:pt x="1800200" y="1038084"/>
                      <a:pt x="1800200" y="1309237"/>
                    </a:cubicBezTo>
                    <a:cubicBezTo>
                      <a:pt x="1800200" y="1580389"/>
                      <a:pt x="1591958" y="1800200"/>
                      <a:pt x="1335077" y="1800200"/>
                    </a:cubicBezTo>
                    <a:lnTo>
                      <a:pt x="576065" y="1800200"/>
                    </a:lnTo>
                    <a:lnTo>
                      <a:pt x="576065" y="1636546"/>
                    </a:lnTo>
                    <a:lnTo>
                      <a:pt x="1335077" y="1636546"/>
                    </a:lnTo>
                    <a:cubicBezTo>
                      <a:pt x="1506331" y="1636546"/>
                      <a:pt x="1645159" y="1490005"/>
                      <a:pt x="1645159" y="1309237"/>
                    </a:cubicBezTo>
                    <a:cubicBezTo>
                      <a:pt x="1645159" y="1128469"/>
                      <a:pt x="1506331" y="981928"/>
                      <a:pt x="1335077" y="981928"/>
                    </a:cubicBezTo>
                    <a:lnTo>
                      <a:pt x="576065" y="981928"/>
                    </a:lnTo>
                    <a:close/>
                    <a:moveTo>
                      <a:pt x="576065" y="0"/>
                    </a:moveTo>
                    <a:lnTo>
                      <a:pt x="1391064" y="0"/>
                    </a:lnTo>
                    <a:lnTo>
                      <a:pt x="1391064" y="163654"/>
                    </a:lnTo>
                    <a:lnTo>
                      <a:pt x="576065" y="163654"/>
                    </a:lnTo>
                    <a:close/>
                    <a:moveTo>
                      <a:pt x="490964" y="0"/>
                    </a:moveTo>
                    <a:lnTo>
                      <a:pt x="504057" y="0"/>
                    </a:lnTo>
                    <a:lnTo>
                      <a:pt x="504057" y="163654"/>
                    </a:lnTo>
                    <a:lnTo>
                      <a:pt x="490964" y="163654"/>
                    </a:lnTo>
                    <a:cubicBezTo>
                      <a:pt x="310195" y="163654"/>
                      <a:pt x="163655" y="310195"/>
                      <a:pt x="163655" y="490963"/>
                    </a:cubicBezTo>
                    <a:cubicBezTo>
                      <a:pt x="163655" y="671731"/>
                      <a:pt x="310195" y="818272"/>
                      <a:pt x="490964" y="818272"/>
                    </a:cubicBezTo>
                    <a:lnTo>
                      <a:pt x="490964" y="981927"/>
                    </a:lnTo>
                    <a:cubicBezTo>
                      <a:pt x="219811" y="981927"/>
                      <a:pt x="0" y="762116"/>
                      <a:pt x="0" y="490963"/>
                    </a:cubicBezTo>
                    <a:cubicBezTo>
                      <a:pt x="0" y="219811"/>
                      <a:pt x="219811" y="0"/>
                      <a:pt x="49096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20" name="Agrupar 19">
                <a:extLst>
                  <a:ext uri="{FF2B5EF4-FFF2-40B4-BE49-F238E27FC236}">
                    <a16:creationId xmlns:a16="http://schemas.microsoft.com/office/drawing/2014/main" xmlns="" id="{178E7C7E-41B2-416D-A250-1E376B043CC5}"/>
                  </a:ext>
                </a:extLst>
              </p:cNvPr>
              <p:cNvGrpSpPr/>
              <p:nvPr/>
            </p:nvGrpSpPr>
            <p:grpSpPr>
              <a:xfrm>
                <a:off x="5796136" y="2348880"/>
                <a:ext cx="1118242" cy="1152128"/>
                <a:chOff x="5796136" y="2204864"/>
                <a:chExt cx="1327912" cy="1368152"/>
              </a:xfrm>
              <a:grpFill/>
            </p:grpSpPr>
            <p:sp>
              <p:nvSpPr>
                <p:cNvPr id="21" name="Cruz 20">
                  <a:extLst>
                    <a:ext uri="{FF2B5EF4-FFF2-40B4-BE49-F238E27FC236}">
                      <a16:creationId xmlns:a16="http://schemas.microsoft.com/office/drawing/2014/main" xmlns="" id="{2149E439-BB27-47A6-8B29-66258FD38C44}"/>
                    </a:ext>
                  </a:extLst>
                </p:cNvPr>
                <p:cNvSpPr/>
                <p:nvPr/>
              </p:nvSpPr>
              <p:spPr>
                <a:xfrm flipH="1">
                  <a:off x="5796136" y="2241841"/>
                  <a:ext cx="1256133" cy="1294198"/>
                </a:xfrm>
                <a:prstGeom prst="plus">
                  <a:avLst>
                    <a:gd name="adj" fmla="val 3908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2" name="Cruz 21">
                  <a:extLst>
                    <a:ext uri="{FF2B5EF4-FFF2-40B4-BE49-F238E27FC236}">
                      <a16:creationId xmlns:a16="http://schemas.microsoft.com/office/drawing/2014/main" xmlns="" id="{FC33683E-1BC6-41EB-A0B6-69ED1DA02866}"/>
                    </a:ext>
                  </a:extLst>
                </p:cNvPr>
                <p:cNvSpPr/>
                <p:nvPr/>
              </p:nvSpPr>
              <p:spPr>
                <a:xfrm flipH="1">
                  <a:off x="5832026" y="2278818"/>
                  <a:ext cx="1256133" cy="1294198"/>
                </a:xfrm>
                <a:prstGeom prst="plus">
                  <a:avLst>
                    <a:gd name="adj" fmla="val 3908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3" name="Cruz 22">
                  <a:extLst>
                    <a:ext uri="{FF2B5EF4-FFF2-40B4-BE49-F238E27FC236}">
                      <a16:creationId xmlns:a16="http://schemas.microsoft.com/office/drawing/2014/main" xmlns="" id="{10EF9D45-5ED9-4AB0-A47E-9068223F1CD6}"/>
                    </a:ext>
                  </a:extLst>
                </p:cNvPr>
                <p:cNvSpPr/>
                <p:nvPr/>
              </p:nvSpPr>
              <p:spPr>
                <a:xfrm flipH="1">
                  <a:off x="5832026" y="2204864"/>
                  <a:ext cx="1256133" cy="1294198"/>
                </a:xfrm>
                <a:prstGeom prst="plus">
                  <a:avLst>
                    <a:gd name="adj" fmla="val 3908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grpSp>
              <p:nvGrpSpPr>
                <p:cNvPr id="24" name="Grupo 19">
                  <a:extLst>
                    <a:ext uri="{FF2B5EF4-FFF2-40B4-BE49-F238E27FC236}">
                      <a16:creationId xmlns:a16="http://schemas.microsoft.com/office/drawing/2014/main" xmlns="" id="{034F0F40-7E9E-46BE-A8F4-803DCAAEE67D}"/>
                    </a:ext>
                  </a:extLst>
                </p:cNvPr>
                <p:cNvGrpSpPr/>
                <p:nvPr/>
              </p:nvGrpSpPr>
              <p:grpSpPr>
                <a:xfrm>
                  <a:off x="5832033" y="2241841"/>
                  <a:ext cx="1292015" cy="1294198"/>
                  <a:chOff x="4355990" y="1988840"/>
                  <a:chExt cx="2592274" cy="2520280"/>
                </a:xfrm>
                <a:grpFill/>
              </p:grpSpPr>
              <p:sp>
                <p:nvSpPr>
                  <p:cNvPr id="25" name="Cruz 24">
                    <a:extLst>
                      <a:ext uri="{FF2B5EF4-FFF2-40B4-BE49-F238E27FC236}">
                        <a16:creationId xmlns:a16="http://schemas.microsoft.com/office/drawing/2014/main" xmlns="" id="{0431BD47-C23F-4D16-A1BE-8ABFC2519B5F}"/>
                      </a:ext>
                    </a:extLst>
                  </p:cNvPr>
                  <p:cNvSpPr/>
                  <p:nvPr/>
                </p:nvSpPr>
                <p:spPr>
                  <a:xfrm>
                    <a:off x="4427984" y="1988840"/>
                    <a:ext cx="2520280" cy="2520280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6" name="Cruz 25">
                    <a:extLst>
                      <a:ext uri="{FF2B5EF4-FFF2-40B4-BE49-F238E27FC236}">
                        <a16:creationId xmlns:a16="http://schemas.microsoft.com/office/drawing/2014/main" xmlns="" id="{0DE84CDA-DB56-4A8C-A859-AA59AD65F9EA}"/>
                      </a:ext>
                    </a:extLst>
                  </p:cNvPr>
                  <p:cNvSpPr/>
                  <p:nvPr/>
                </p:nvSpPr>
                <p:spPr>
                  <a:xfrm>
                    <a:off x="4355990" y="1988840"/>
                    <a:ext cx="2520279" cy="2444269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</p:grpSp>
        </p:grpSp>
        <p:sp>
          <p:nvSpPr>
            <p:cNvPr id="14" name="Triângulo Retângulo 13">
              <a:extLst>
                <a:ext uri="{FF2B5EF4-FFF2-40B4-BE49-F238E27FC236}">
                  <a16:creationId xmlns:a16="http://schemas.microsoft.com/office/drawing/2014/main" xmlns="" id="{ACC57A60-211E-4911-8FD2-180C93A80BD0}"/>
                </a:ext>
              </a:extLst>
            </p:cNvPr>
            <p:cNvSpPr/>
            <p:nvPr/>
          </p:nvSpPr>
          <p:spPr>
            <a:xfrm rot="13500000">
              <a:off x="5598014" y="4560155"/>
              <a:ext cx="54106" cy="5410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8F6EEBA3-8FBF-4664-B590-EAE7D883EA9D}"/>
              </a:ext>
            </a:extLst>
          </p:cNvPr>
          <p:cNvSpPr txBox="1"/>
          <p:nvPr/>
        </p:nvSpPr>
        <p:spPr>
          <a:xfrm>
            <a:off x="-468187" y="4583832"/>
            <a:ext cx="4945136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Righteous" panose="02010506000000020000" pitchFamily="2" charset="0"/>
              </a:rPr>
              <a:t>A DESORDEM BATEU?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xmlns="" id="{FAD6FE45-CFF8-4A59-8C1D-2D5258F158EC}"/>
              </a:ext>
            </a:extLst>
          </p:cNvPr>
          <p:cNvSpPr txBox="1"/>
          <p:nvPr/>
        </p:nvSpPr>
        <p:spPr>
          <a:xfrm>
            <a:off x="4327331" y="6912807"/>
            <a:ext cx="4723510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16A085"/>
                </a:solidFill>
                <a:latin typeface="Righteous" panose="02010506000000020000" pitchFamily="2" charset="0"/>
              </a:rPr>
              <a:t>STUD+ RESOLVEU!</a:t>
            </a:r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xmlns="" id="{776DA72C-7054-460D-933B-0D76B018B415}"/>
              </a:ext>
            </a:extLst>
          </p:cNvPr>
          <p:cNvGrpSpPr/>
          <p:nvPr/>
        </p:nvGrpSpPr>
        <p:grpSpPr>
          <a:xfrm>
            <a:off x="4500365" y="2495600"/>
            <a:ext cx="7609204" cy="3888432"/>
            <a:chOff x="4399339" y="2664335"/>
            <a:chExt cx="7609204" cy="3888432"/>
          </a:xfrm>
        </p:grpSpPr>
        <p:pic>
          <p:nvPicPr>
            <p:cNvPr id="2" name="Imagem 1">
              <a:extLst>
                <a:ext uri="{FF2B5EF4-FFF2-40B4-BE49-F238E27FC236}">
                  <a16:creationId xmlns:a16="http://schemas.microsoft.com/office/drawing/2014/main" xmlns="" id="{65B8C628-AB1A-4ED2-81B8-C578F03EE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9339" y="2664335"/>
              <a:ext cx="7609203" cy="3888432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xmlns="" id="{FFB67B42-C623-4336-AD94-318190B1E634}"/>
                </a:ext>
              </a:extLst>
            </p:cNvPr>
            <p:cNvSpPr/>
            <p:nvPr/>
          </p:nvSpPr>
          <p:spPr>
            <a:xfrm>
              <a:off x="4399340" y="2664335"/>
              <a:ext cx="7609203" cy="3888432"/>
            </a:xfrm>
            <a:prstGeom prst="rect">
              <a:avLst/>
            </a:prstGeom>
            <a:gradFill flip="none" rotWithShape="1">
              <a:gsLst>
                <a:gs pos="0">
                  <a:srgbClr val="00D1A5">
                    <a:alpha val="73000"/>
                  </a:srgbClr>
                </a:gs>
                <a:gs pos="100000">
                  <a:srgbClr val="0070BC">
                    <a:alpha val="5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xmlns="" id="{E08075CF-356A-436F-8BFE-7F78938A98EC}"/>
              </a:ext>
            </a:extLst>
          </p:cNvPr>
          <p:cNvGrpSpPr/>
          <p:nvPr/>
        </p:nvGrpSpPr>
        <p:grpSpPr>
          <a:xfrm>
            <a:off x="13141325" y="4295800"/>
            <a:ext cx="785300" cy="943609"/>
            <a:chOff x="11773165" y="4295800"/>
            <a:chExt cx="1368151" cy="1643959"/>
          </a:xfrm>
        </p:grpSpPr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xmlns="" id="{82E32C97-327A-474C-AA76-38D864E9DDEA}"/>
                </a:ext>
              </a:extLst>
            </p:cNvPr>
            <p:cNvGrpSpPr/>
            <p:nvPr/>
          </p:nvGrpSpPr>
          <p:grpSpPr>
            <a:xfrm>
              <a:off x="11773165" y="4295800"/>
              <a:ext cx="1368151" cy="1643959"/>
              <a:chOff x="11557149" y="4295800"/>
              <a:chExt cx="1378326" cy="1656184"/>
            </a:xfrm>
          </p:grpSpPr>
          <p:pic>
            <p:nvPicPr>
              <p:cNvPr id="27" name="Imagem 26">
                <a:extLst>
                  <a:ext uri="{FF2B5EF4-FFF2-40B4-BE49-F238E27FC236}">
                    <a16:creationId xmlns:a16="http://schemas.microsoft.com/office/drawing/2014/main" xmlns="" id="{A28F0992-992E-4EE1-A689-1F287F122F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57149" y="4295800"/>
                <a:ext cx="1378326" cy="1656184"/>
              </a:xfrm>
              <a:prstGeom prst="rect">
                <a:avLst/>
              </a:prstGeom>
            </p:spPr>
          </p:pic>
          <p:sp>
            <p:nvSpPr>
              <p:cNvPr id="32" name="Retângulo 31">
                <a:extLst>
                  <a:ext uri="{FF2B5EF4-FFF2-40B4-BE49-F238E27FC236}">
                    <a16:creationId xmlns:a16="http://schemas.microsoft.com/office/drawing/2014/main" xmlns="" id="{FF760173-E10C-4AD9-94D9-F7F2979E70DF}"/>
                  </a:ext>
                </a:extLst>
              </p:cNvPr>
              <p:cNvSpPr/>
              <p:nvPr/>
            </p:nvSpPr>
            <p:spPr>
              <a:xfrm>
                <a:off x="12205221" y="5159896"/>
                <a:ext cx="288032" cy="144016"/>
              </a:xfrm>
              <a:prstGeom prst="rect">
                <a:avLst/>
              </a:prstGeom>
              <a:solidFill>
                <a:srgbClr val="0086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xmlns="" id="{0DD643DD-27A2-40A3-BE36-F5888E9FEC1B}"/>
                </a:ext>
              </a:extLst>
            </p:cNvPr>
            <p:cNvGrpSpPr/>
            <p:nvPr/>
          </p:nvGrpSpPr>
          <p:grpSpPr>
            <a:xfrm>
              <a:off x="12421245" y="5159896"/>
              <a:ext cx="285906" cy="145167"/>
              <a:chOff x="12421245" y="5159896"/>
              <a:chExt cx="285906" cy="145167"/>
            </a:xfrm>
          </p:grpSpPr>
          <p:sp>
            <p:nvSpPr>
              <p:cNvPr id="39" name="Forma Livre: Forma 38">
                <a:extLst>
                  <a:ext uri="{FF2B5EF4-FFF2-40B4-BE49-F238E27FC236}">
                    <a16:creationId xmlns:a16="http://schemas.microsoft.com/office/drawing/2014/main" xmlns="" id="{7BD46AD2-3F8D-429A-998C-34FC21F874D7}"/>
                  </a:ext>
                </a:extLst>
              </p:cNvPr>
              <p:cNvSpPr/>
              <p:nvPr/>
            </p:nvSpPr>
            <p:spPr>
              <a:xfrm>
                <a:off x="12421245" y="5159896"/>
                <a:ext cx="285906" cy="144000"/>
              </a:xfrm>
              <a:custGeom>
                <a:avLst/>
                <a:gdLst>
                  <a:gd name="connsiteX0" fmla="*/ 3630 w 648072"/>
                  <a:gd name="connsiteY0" fmla="*/ 0 h 360040"/>
                  <a:gd name="connsiteX1" fmla="*/ 644442 w 648072"/>
                  <a:gd name="connsiteY1" fmla="*/ 0 h 360040"/>
                  <a:gd name="connsiteX2" fmla="*/ 648072 w 648072"/>
                  <a:gd name="connsiteY2" fmla="*/ 36004 h 360040"/>
                  <a:gd name="connsiteX3" fmla="*/ 324036 w 648072"/>
                  <a:gd name="connsiteY3" fmla="*/ 360040 h 360040"/>
                  <a:gd name="connsiteX4" fmla="*/ 0 w 648072"/>
                  <a:gd name="connsiteY4" fmla="*/ 36004 h 360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8072" h="360040">
                    <a:moveTo>
                      <a:pt x="3630" y="0"/>
                    </a:moveTo>
                    <a:lnTo>
                      <a:pt x="644442" y="0"/>
                    </a:lnTo>
                    <a:lnTo>
                      <a:pt x="648072" y="36004"/>
                    </a:lnTo>
                    <a:cubicBezTo>
                      <a:pt x="648072" y="214964"/>
                      <a:pt x="502996" y="360040"/>
                      <a:pt x="324036" y="360040"/>
                    </a:cubicBezTo>
                    <a:cubicBezTo>
                      <a:pt x="145076" y="360040"/>
                      <a:pt x="0" y="214964"/>
                      <a:pt x="0" y="3600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1" name="Forma Livre: Forma 40">
                <a:extLst>
                  <a:ext uri="{FF2B5EF4-FFF2-40B4-BE49-F238E27FC236}">
                    <a16:creationId xmlns:a16="http://schemas.microsoft.com/office/drawing/2014/main" xmlns="" id="{4CB5BC06-76DD-49EB-ACBB-B72E00C902BF}"/>
                  </a:ext>
                </a:extLst>
              </p:cNvPr>
              <p:cNvSpPr/>
              <p:nvPr/>
            </p:nvSpPr>
            <p:spPr>
              <a:xfrm rot="151157" flipV="1">
                <a:off x="12496738" y="5239449"/>
                <a:ext cx="129118" cy="65614"/>
              </a:xfrm>
              <a:custGeom>
                <a:avLst/>
                <a:gdLst>
                  <a:gd name="connsiteX0" fmla="*/ 65608 w 129118"/>
                  <a:gd name="connsiteY0" fmla="*/ 65614 h 65614"/>
                  <a:gd name="connsiteX1" fmla="*/ 115768 w 129118"/>
                  <a:gd name="connsiteY1" fmla="*/ 46917 h 65614"/>
                  <a:gd name="connsiteX2" fmla="*/ 129118 w 129118"/>
                  <a:gd name="connsiteY2" fmla="*/ 17913 h 65614"/>
                  <a:gd name="connsiteX3" fmla="*/ 116476 w 129118"/>
                  <a:gd name="connsiteY3" fmla="*/ 10185 h 65614"/>
                  <a:gd name="connsiteX4" fmla="*/ 60832 w 129118"/>
                  <a:gd name="connsiteY4" fmla="*/ 0 h 65614"/>
                  <a:gd name="connsiteX5" fmla="*/ 5188 w 129118"/>
                  <a:gd name="connsiteY5" fmla="*/ 10185 h 65614"/>
                  <a:gd name="connsiteX6" fmla="*/ 0 w 129118"/>
                  <a:gd name="connsiteY6" fmla="*/ 13356 h 65614"/>
                  <a:gd name="connsiteX7" fmla="*/ 15448 w 129118"/>
                  <a:gd name="connsiteY7" fmla="*/ 46917 h 65614"/>
                  <a:gd name="connsiteX8" fmla="*/ 65608 w 129118"/>
                  <a:gd name="connsiteY8" fmla="*/ 65614 h 65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9118" h="65614">
                    <a:moveTo>
                      <a:pt x="65608" y="65614"/>
                    </a:moveTo>
                    <a:cubicBezTo>
                      <a:pt x="85196" y="65614"/>
                      <a:pt x="102931" y="58469"/>
                      <a:pt x="115768" y="46917"/>
                    </a:cubicBezTo>
                    <a:lnTo>
                      <a:pt x="129118" y="17913"/>
                    </a:lnTo>
                    <a:lnTo>
                      <a:pt x="116476" y="10185"/>
                    </a:lnTo>
                    <a:cubicBezTo>
                      <a:pt x="99373" y="3627"/>
                      <a:pt x="80570" y="0"/>
                      <a:pt x="60832" y="0"/>
                    </a:cubicBezTo>
                    <a:cubicBezTo>
                      <a:pt x="41094" y="0"/>
                      <a:pt x="22291" y="3627"/>
                      <a:pt x="5188" y="10185"/>
                    </a:cubicBezTo>
                    <a:lnTo>
                      <a:pt x="0" y="13356"/>
                    </a:lnTo>
                    <a:lnTo>
                      <a:pt x="15448" y="46917"/>
                    </a:lnTo>
                    <a:cubicBezTo>
                      <a:pt x="28285" y="58469"/>
                      <a:pt x="46020" y="65614"/>
                      <a:pt x="65608" y="656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53352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Agrupar 20">
            <a:extLst>
              <a:ext uri="{FF2B5EF4-FFF2-40B4-BE49-F238E27FC236}">
                <a16:creationId xmlns:a16="http://schemas.microsoft.com/office/drawing/2014/main" xmlns="" id="{59038E4E-7654-4096-ABB4-8553A328C59D}"/>
              </a:ext>
            </a:extLst>
          </p:cNvPr>
          <p:cNvGrpSpPr/>
          <p:nvPr/>
        </p:nvGrpSpPr>
        <p:grpSpPr>
          <a:xfrm>
            <a:off x="4338335" y="3435533"/>
            <a:ext cx="10989553" cy="3880774"/>
            <a:chOff x="5220448" y="3359696"/>
            <a:chExt cx="10989553" cy="3880774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xmlns="" id="{162D85BD-A04A-45D6-A4E4-D67B1BFA9882}"/>
                </a:ext>
              </a:extLst>
            </p:cNvPr>
            <p:cNvGrpSpPr/>
            <p:nvPr/>
          </p:nvGrpSpPr>
          <p:grpSpPr>
            <a:xfrm>
              <a:off x="9540928" y="5447930"/>
              <a:ext cx="2808312" cy="1792540"/>
              <a:chOff x="1835696" y="620688"/>
              <a:chExt cx="6768752" cy="4320480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xmlns="" id="{5942AFDA-45AF-4018-BB58-BB372F82D1C8}"/>
                  </a:ext>
                </a:extLst>
              </p:cNvPr>
              <p:cNvSpPr/>
              <p:nvPr/>
            </p:nvSpPr>
            <p:spPr>
              <a:xfrm>
                <a:off x="3995936" y="4365104"/>
                <a:ext cx="1656184" cy="432048"/>
              </a:xfrm>
              <a:prstGeom prst="rect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/>
              </a:p>
            </p:txBody>
          </p:sp>
          <p:pic>
            <p:nvPicPr>
              <p:cNvPr id="8" name="Imagem 7">
                <a:extLst>
                  <a:ext uri="{FF2B5EF4-FFF2-40B4-BE49-F238E27FC236}">
                    <a16:creationId xmlns:a16="http://schemas.microsoft.com/office/drawing/2014/main" xmlns="" id="{032AEA34-0285-4C30-9028-14F3C248ED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51720" y="1484784"/>
                <a:ext cx="5513417" cy="2088232"/>
              </a:xfrm>
              <a:prstGeom prst="rect">
                <a:avLst/>
              </a:prstGeom>
            </p:spPr>
          </p:pic>
          <p:sp>
            <p:nvSpPr>
              <p:cNvPr id="17" name="Retângulo 16"/>
              <p:cNvSpPr/>
              <p:nvPr/>
            </p:nvSpPr>
            <p:spPr>
              <a:xfrm>
                <a:off x="7570957" y="620688"/>
                <a:ext cx="1033491" cy="15841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2" name="Imagem 1">
                <a:extLst>
                  <a:ext uri="{FF2B5EF4-FFF2-40B4-BE49-F238E27FC236}">
                    <a16:creationId xmlns:a16="http://schemas.microsoft.com/office/drawing/2014/main" xmlns="" id="{EEF98580-246F-400B-AAE7-2A551D8441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35696" y="980728"/>
                <a:ext cx="5832000" cy="360000"/>
              </a:xfrm>
              <a:prstGeom prst="rect">
                <a:avLst/>
              </a:prstGeom>
            </p:spPr>
          </p:pic>
          <p:sp>
            <p:nvSpPr>
              <p:cNvPr id="18" name="Retângulo de cantos arredondados 17"/>
              <p:cNvSpPr/>
              <p:nvPr/>
            </p:nvSpPr>
            <p:spPr>
              <a:xfrm>
                <a:off x="1835696" y="692696"/>
                <a:ext cx="5904656" cy="3816424"/>
              </a:xfrm>
              <a:custGeom>
                <a:avLst/>
                <a:gdLst/>
                <a:ahLst/>
                <a:cxnLst/>
                <a:rect l="l" t="t" r="r" b="b"/>
                <a:pathLst>
                  <a:path w="5832648" h="3816424">
                    <a:moveTo>
                      <a:pt x="443151" y="247407"/>
                    </a:moveTo>
                    <a:cubicBezTo>
                      <a:pt x="317712" y="247407"/>
                      <a:pt x="216024" y="349095"/>
                      <a:pt x="216024" y="474534"/>
                    </a:cubicBezTo>
                    <a:lnTo>
                      <a:pt x="216024" y="3103317"/>
                    </a:lnTo>
                    <a:cubicBezTo>
                      <a:pt x="216024" y="3228756"/>
                      <a:pt x="317712" y="3330444"/>
                      <a:pt x="443151" y="3330444"/>
                    </a:cubicBezTo>
                    <a:lnTo>
                      <a:pt x="5389497" y="3330444"/>
                    </a:lnTo>
                    <a:cubicBezTo>
                      <a:pt x="5514936" y="3330444"/>
                      <a:pt x="5616624" y="3228756"/>
                      <a:pt x="5616624" y="3103317"/>
                    </a:cubicBezTo>
                    <a:lnTo>
                      <a:pt x="5616624" y="474534"/>
                    </a:lnTo>
                    <a:cubicBezTo>
                      <a:pt x="5616624" y="349095"/>
                      <a:pt x="5514936" y="247407"/>
                      <a:pt x="5389497" y="247407"/>
                    </a:cubicBezTo>
                    <a:close/>
                    <a:moveTo>
                      <a:pt x="281156" y="0"/>
                    </a:moveTo>
                    <a:lnTo>
                      <a:pt x="5551492" y="0"/>
                    </a:lnTo>
                    <a:cubicBezTo>
                      <a:pt x="5706770" y="0"/>
                      <a:pt x="5832648" y="125878"/>
                      <a:pt x="5832648" y="281156"/>
                    </a:cubicBezTo>
                    <a:lnTo>
                      <a:pt x="5832648" y="3535268"/>
                    </a:lnTo>
                    <a:cubicBezTo>
                      <a:pt x="5832648" y="3690546"/>
                      <a:pt x="5706770" y="3816424"/>
                      <a:pt x="5551492" y="3816424"/>
                    </a:cubicBezTo>
                    <a:lnTo>
                      <a:pt x="281156" y="3816424"/>
                    </a:lnTo>
                    <a:cubicBezTo>
                      <a:pt x="125878" y="3816424"/>
                      <a:pt x="0" y="3690546"/>
                      <a:pt x="0" y="3535268"/>
                    </a:cubicBezTo>
                    <a:lnTo>
                      <a:pt x="0" y="281156"/>
                    </a:lnTo>
                    <a:cubicBezTo>
                      <a:pt x="0" y="125878"/>
                      <a:pt x="125878" y="0"/>
                      <a:pt x="281156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xmlns="" id="{A34F8F8E-0DBB-44DA-85FB-9600204F38FB}"/>
                  </a:ext>
                </a:extLst>
              </p:cNvPr>
              <p:cNvSpPr/>
              <p:nvPr/>
            </p:nvSpPr>
            <p:spPr>
              <a:xfrm>
                <a:off x="2123728" y="836712"/>
                <a:ext cx="5328592" cy="154800"/>
              </a:xfrm>
              <a:prstGeom prst="rect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/>
              </a:p>
            </p:txBody>
          </p:sp>
          <p:grpSp>
            <p:nvGrpSpPr>
              <p:cNvPr id="14" name="Grupo 13"/>
              <p:cNvGrpSpPr/>
              <p:nvPr/>
            </p:nvGrpSpPr>
            <p:grpSpPr>
              <a:xfrm>
                <a:off x="6750299" y="4124931"/>
                <a:ext cx="283491" cy="312182"/>
                <a:chOff x="3249702" y="2110164"/>
                <a:chExt cx="1826354" cy="2011192"/>
              </a:xfrm>
            </p:grpSpPr>
            <p:sp>
              <p:nvSpPr>
                <p:cNvPr id="7" name="Elipse 6"/>
                <p:cNvSpPr/>
                <p:nvPr/>
              </p:nvSpPr>
              <p:spPr>
                <a:xfrm>
                  <a:off x="3249702" y="2357535"/>
                  <a:ext cx="1826354" cy="1763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0499" h="1719536">
                      <a:moveTo>
                        <a:pt x="573632" y="0"/>
                      </a:moveTo>
                      <a:lnTo>
                        <a:pt x="573632" y="297129"/>
                      </a:lnTo>
                      <a:cubicBezTo>
                        <a:pt x="390141" y="402860"/>
                        <a:pt x="268072" y="601818"/>
                        <a:pt x="268072" y="829287"/>
                      </a:cubicBezTo>
                      <a:cubicBezTo>
                        <a:pt x="268072" y="1172906"/>
                        <a:pt x="546631" y="1451464"/>
                        <a:pt x="890250" y="1451464"/>
                      </a:cubicBezTo>
                      <a:cubicBezTo>
                        <a:pt x="1233869" y="1451464"/>
                        <a:pt x="1512427" y="1172906"/>
                        <a:pt x="1512427" y="829287"/>
                      </a:cubicBezTo>
                      <a:cubicBezTo>
                        <a:pt x="1512427" y="620451"/>
                        <a:pt x="1409538" y="435646"/>
                        <a:pt x="1250741" y="324707"/>
                      </a:cubicBezTo>
                      <a:lnTo>
                        <a:pt x="1250741" y="16912"/>
                      </a:lnTo>
                      <a:cubicBezTo>
                        <a:pt x="1563088" y="153810"/>
                        <a:pt x="1780499" y="466159"/>
                        <a:pt x="1780499" y="829287"/>
                      </a:cubicBezTo>
                      <a:cubicBezTo>
                        <a:pt x="1780499" y="1320958"/>
                        <a:pt x="1381921" y="1719536"/>
                        <a:pt x="890250" y="1719536"/>
                      </a:cubicBezTo>
                      <a:cubicBezTo>
                        <a:pt x="398578" y="1719536"/>
                        <a:pt x="0" y="1320958"/>
                        <a:pt x="0" y="829287"/>
                      </a:cubicBezTo>
                      <a:cubicBezTo>
                        <a:pt x="0" y="449479"/>
                        <a:pt x="237844" y="125222"/>
                        <a:pt x="57363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2" name="Retângulo de cantos arredondados 11"/>
                <p:cNvSpPr/>
                <p:nvPr/>
              </p:nvSpPr>
              <p:spPr>
                <a:xfrm>
                  <a:off x="3995936" y="2110164"/>
                  <a:ext cx="360040" cy="11755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pic>
            <p:nvPicPr>
              <p:cNvPr id="4" name="Imagem 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7984" y="4149080"/>
                <a:ext cx="842846" cy="268331"/>
              </a:xfrm>
              <a:prstGeom prst="rect">
                <a:avLst/>
              </a:prstGeom>
            </p:spPr>
          </p:pic>
          <p:sp>
            <p:nvSpPr>
              <p:cNvPr id="13" name="Retângulo: Cantos Arredondados 12">
                <a:extLst>
                  <a:ext uri="{FF2B5EF4-FFF2-40B4-BE49-F238E27FC236}">
                    <a16:creationId xmlns:a16="http://schemas.microsoft.com/office/drawing/2014/main" xmlns="" id="{818766A5-B868-4890-BB70-E46DECBFDB94}"/>
                  </a:ext>
                </a:extLst>
              </p:cNvPr>
              <p:cNvSpPr/>
              <p:nvPr/>
            </p:nvSpPr>
            <p:spPr>
              <a:xfrm>
                <a:off x="2754947" y="4725144"/>
                <a:ext cx="4176464" cy="216024"/>
              </a:xfrm>
              <a:prstGeom prst="roundRect">
                <a:avLst>
                  <a:gd name="adj" fmla="val 50000"/>
                </a:avLst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xmlns="" id="{621C9FDC-CD28-4F1A-B97A-7E0F5B8A6F5E}"/>
                </a:ext>
              </a:extLst>
            </p:cNvPr>
            <p:cNvSpPr txBox="1"/>
            <p:nvPr/>
          </p:nvSpPr>
          <p:spPr>
            <a:xfrm>
              <a:off x="5652496" y="5447930"/>
              <a:ext cx="21739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08EBA"/>
                  </a:solidFill>
                  <a:latin typeface="Agency FB" panose="020B0503020202020204" pitchFamily="34" charset="0"/>
                </a:rPr>
                <a:t>CRIE, LEIA, QUESTIONE</a:t>
              </a:r>
            </a:p>
          </p:txBody>
        </p:sp>
        <p:sp>
          <p:nvSpPr>
            <p:cNvPr id="73" name="CaixaDeTexto 72">
              <a:extLst>
                <a:ext uri="{FF2B5EF4-FFF2-40B4-BE49-F238E27FC236}">
                  <a16:creationId xmlns:a16="http://schemas.microsoft.com/office/drawing/2014/main" xmlns="" id="{1D014F01-BC1F-49D3-855C-023FDF7425DB}"/>
                </a:ext>
              </a:extLst>
            </p:cNvPr>
            <p:cNvSpPr txBox="1"/>
            <p:nvPr/>
          </p:nvSpPr>
          <p:spPr>
            <a:xfrm>
              <a:off x="5652496" y="5807970"/>
              <a:ext cx="241604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Agency FB" panose="020B0503020202020204" pitchFamily="34" charset="0"/>
                </a:rPr>
                <a:t>Utilize o menu de opções</a:t>
              </a:r>
            </a:p>
            <a:p>
              <a:r>
                <a:rPr lang="pt-BR" dirty="0">
                  <a:latin typeface="Agency FB" panose="020B0503020202020204" pitchFamily="34" charset="0"/>
                </a:rPr>
                <a:t>para criar novas tarefas,</a:t>
              </a:r>
            </a:p>
            <a:p>
              <a:r>
                <a:rPr lang="pt-BR" dirty="0">
                  <a:latin typeface="Agency FB" panose="020B0503020202020204" pitchFamily="34" charset="0"/>
                </a:rPr>
                <a:t>ler dicas de organização e </a:t>
              </a:r>
            </a:p>
            <a:p>
              <a:r>
                <a:rPr lang="pt-BR" dirty="0">
                  <a:latin typeface="Agency FB" panose="020B0503020202020204" pitchFamily="34" charset="0"/>
                </a:rPr>
                <a:t>acessar o fórum do estudante.</a:t>
              </a:r>
            </a:p>
          </p:txBody>
        </p:sp>
        <p:grpSp>
          <p:nvGrpSpPr>
            <p:cNvPr id="74" name="Agrupar 73">
              <a:extLst>
                <a:ext uri="{FF2B5EF4-FFF2-40B4-BE49-F238E27FC236}">
                  <a16:creationId xmlns:a16="http://schemas.microsoft.com/office/drawing/2014/main" xmlns="" id="{25C8C6FE-6F93-439F-B929-93FE4A74A82A}"/>
                </a:ext>
              </a:extLst>
            </p:cNvPr>
            <p:cNvGrpSpPr/>
            <p:nvPr/>
          </p:nvGrpSpPr>
          <p:grpSpPr>
            <a:xfrm>
              <a:off x="5220448" y="5447930"/>
              <a:ext cx="368041" cy="432048"/>
              <a:chOff x="3131840" y="1124744"/>
              <a:chExt cx="3312368" cy="3888432"/>
            </a:xfrm>
          </p:grpSpPr>
          <p:sp>
            <p:nvSpPr>
              <p:cNvPr id="75" name="Retângulo: Cantos Arredondados 74">
                <a:extLst>
                  <a:ext uri="{FF2B5EF4-FFF2-40B4-BE49-F238E27FC236}">
                    <a16:creationId xmlns:a16="http://schemas.microsoft.com/office/drawing/2014/main" xmlns="" id="{3D02B4A7-94C6-42E4-AC45-77C5AA9180A8}"/>
                  </a:ext>
                </a:extLst>
              </p:cNvPr>
              <p:cNvSpPr/>
              <p:nvPr/>
            </p:nvSpPr>
            <p:spPr>
              <a:xfrm>
                <a:off x="3347864" y="1124744"/>
                <a:ext cx="2952328" cy="3888432"/>
              </a:xfrm>
              <a:prstGeom prst="roundRect">
                <a:avLst>
                  <a:gd name="adj" fmla="val 436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76" name="Retângulo: Cantos Arredondados 75">
                <a:extLst>
                  <a:ext uri="{FF2B5EF4-FFF2-40B4-BE49-F238E27FC236}">
                    <a16:creationId xmlns:a16="http://schemas.microsoft.com/office/drawing/2014/main" xmlns="" id="{A21BEFDC-9C89-4F4A-990A-21401D255BAC}"/>
                  </a:ext>
                </a:extLst>
              </p:cNvPr>
              <p:cNvSpPr/>
              <p:nvPr/>
            </p:nvSpPr>
            <p:spPr>
              <a:xfrm>
                <a:off x="3131840" y="1124744"/>
                <a:ext cx="648072" cy="3888432"/>
              </a:xfrm>
              <a:prstGeom prst="roundRect">
                <a:avLst>
                  <a:gd name="adj" fmla="val 50000"/>
                </a:avLst>
              </a:prstGeom>
              <a:solidFill>
                <a:srgbClr val="4A7D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77" name="Retângulo: Cantos Arredondados 76">
                <a:extLst>
                  <a:ext uri="{FF2B5EF4-FFF2-40B4-BE49-F238E27FC236}">
                    <a16:creationId xmlns:a16="http://schemas.microsoft.com/office/drawing/2014/main" xmlns="" id="{E9536769-EA26-4766-A7B9-4609F517199C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952328" cy="3384376"/>
              </a:xfrm>
              <a:prstGeom prst="roundRect">
                <a:avLst>
                  <a:gd name="adj" fmla="val 4363"/>
                </a:avLst>
              </a:prstGeom>
              <a:solidFill>
                <a:srgbClr val="7099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78" name="Forma Livre: Forma 77">
                <a:extLst>
                  <a:ext uri="{FF2B5EF4-FFF2-40B4-BE49-F238E27FC236}">
                    <a16:creationId xmlns:a16="http://schemas.microsoft.com/office/drawing/2014/main" xmlns="" id="{67612D66-7C21-4AD2-811B-34E7E080F2B0}"/>
                  </a:ext>
                </a:extLst>
              </p:cNvPr>
              <p:cNvSpPr/>
              <p:nvPr/>
            </p:nvSpPr>
            <p:spPr>
              <a:xfrm>
                <a:off x="3275856" y="1268760"/>
                <a:ext cx="2880320" cy="360040"/>
              </a:xfrm>
              <a:custGeom>
                <a:avLst/>
                <a:gdLst>
                  <a:gd name="connsiteX0" fmla="*/ 219248 w 2736304"/>
                  <a:gd name="connsiteY0" fmla="*/ 0 h 438496"/>
                  <a:gd name="connsiteX1" fmla="*/ 2733080 w 2736304"/>
                  <a:gd name="connsiteY1" fmla="*/ 0 h 438496"/>
                  <a:gd name="connsiteX2" fmla="*/ 2736304 w 2736304"/>
                  <a:gd name="connsiteY2" fmla="*/ 325 h 438496"/>
                  <a:gd name="connsiteX3" fmla="*/ 2736304 w 2736304"/>
                  <a:gd name="connsiteY3" fmla="*/ 438171 h 438496"/>
                  <a:gd name="connsiteX4" fmla="*/ 2733080 w 2736304"/>
                  <a:gd name="connsiteY4" fmla="*/ 438496 h 438496"/>
                  <a:gd name="connsiteX5" fmla="*/ 219248 w 2736304"/>
                  <a:gd name="connsiteY5" fmla="*/ 438496 h 438496"/>
                  <a:gd name="connsiteX6" fmla="*/ 0 w 2736304"/>
                  <a:gd name="connsiteY6" fmla="*/ 219248 h 438496"/>
                  <a:gd name="connsiteX7" fmla="*/ 219248 w 2736304"/>
                  <a:gd name="connsiteY7" fmla="*/ 0 h 43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6304" h="438496">
                    <a:moveTo>
                      <a:pt x="219248" y="0"/>
                    </a:moveTo>
                    <a:lnTo>
                      <a:pt x="2733080" y="0"/>
                    </a:lnTo>
                    <a:lnTo>
                      <a:pt x="2736304" y="325"/>
                    </a:lnTo>
                    <a:lnTo>
                      <a:pt x="2736304" y="438171"/>
                    </a:lnTo>
                    <a:lnTo>
                      <a:pt x="2733080" y="438496"/>
                    </a:lnTo>
                    <a:lnTo>
                      <a:pt x="219248" y="438496"/>
                    </a:lnTo>
                    <a:cubicBezTo>
                      <a:pt x="98161" y="438496"/>
                      <a:pt x="0" y="340335"/>
                      <a:pt x="0" y="219248"/>
                    </a:cubicBezTo>
                    <a:cubicBezTo>
                      <a:pt x="0" y="98161"/>
                      <a:pt x="98161" y="0"/>
                      <a:pt x="2192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79" name="Retângulo 78">
                <a:extLst>
                  <a:ext uri="{FF2B5EF4-FFF2-40B4-BE49-F238E27FC236}">
                    <a16:creationId xmlns:a16="http://schemas.microsoft.com/office/drawing/2014/main" xmlns="" id="{ABF39C16-42E3-4CA7-8E38-1E7DBE195193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88032" cy="3384376"/>
              </a:xfrm>
              <a:prstGeom prst="rect">
                <a:avLst/>
              </a:prstGeom>
              <a:solidFill>
                <a:srgbClr val="628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80" name="Retângulo: Cantos Arredondados 79">
                <a:extLst>
                  <a:ext uri="{FF2B5EF4-FFF2-40B4-BE49-F238E27FC236}">
                    <a16:creationId xmlns:a16="http://schemas.microsoft.com/office/drawing/2014/main" xmlns="" id="{46F37D4C-4A80-4110-8206-601414E6E1EA}"/>
                  </a:ext>
                </a:extLst>
              </p:cNvPr>
              <p:cNvSpPr/>
              <p:nvPr/>
            </p:nvSpPr>
            <p:spPr>
              <a:xfrm>
                <a:off x="4067944" y="4293096"/>
                <a:ext cx="201622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81" name="Retângulo: Cantos Arredondados 80">
                <a:extLst>
                  <a:ext uri="{FF2B5EF4-FFF2-40B4-BE49-F238E27FC236}">
                    <a16:creationId xmlns:a16="http://schemas.microsoft.com/office/drawing/2014/main" xmlns="" id="{D96A18E6-0035-4C39-B8C2-359B15A4AD5F}"/>
                  </a:ext>
                </a:extLst>
              </p:cNvPr>
              <p:cNvSpPr/>
              <p:nvPr/>
            </p:nvSpPr>
            <p:spPr>
              <a:xfrm>
                <a:off x="4427984" y="4509120"/>
                <a:ext cx="129614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85" name="CaixaDeTexto 84">
              <a:extLst>
                <a:ext uri="{FF2B5EF4-FFF2-40B4-BE49-F238E27FC236}">
                  <a16:creationId xmlns:a16="http://schemas.microsoft.com/office/drawing/2014/main" xmlns="" id="{0668CD6A-8DAE-4E76-8622-1E06287864E4}"/>
                </a:ext>
              </a:extLst>
            </p:cNvPr>
            <p:cNvSpPr txBox="1"/>
            <p:nvPr/>
          </p:nvSpPr>
          <p:spPr>
            <a:xfrm>
              <a:off x="12061205" y="3503712"/>
              <a:ext cx="16642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08EBA"/>
                  </a:solidFill>
                  <a:latin typeface="Agency FB" panose="020B0503020202020204" pitchFamily="34" charset="0"/>
                </a:rPr>
                <a:t>TREINE E SUPERE</a:t>
              </a:r>
            </a:p>
          </p:txBody>
        </p:sp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xmlns="" id="{0B2C2855-BFA5-4550-9DE4-9E72B9A13FD8}"/>
                </a:ext>
              </a:extLst>
            </p:cNvPr>
            <p:cNvSpPr txBox="1"/>
            <p:nvPr/>
          </p:nvSpPr>
          <p:spPr>
            <a:xfrm>
              <a:off x="12061205" y="3863752"/>
              <a:ext cx="27045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Agency FB" panose="020B0503020202020204" pitchFamily="34" charset="0"/>
                </a:rPr>
                <a:t>Verifique qual é o seu desempenho</a:t>
              </a:r>
            </a:p>
            <a:p>
              <a:r>
                <a:rPr lang="pt-BR" dirty="0">
                  <a:latin typeface="Agency FB" panose="020B0503020202020204" pitchFamily="34" charset="0"/>
                </a:rPr>
                <a:t>de acordo com a quantidade de </a:t>
              </a:r>
            </a:p>
            <a:p>
              <a:r>
                <a:rPr lang="pt-BR" dirty="0">
                  <a:latin typeface="Agency FB" panose="020B0503020202020204" pitchFamily="34" charset="0"/>
                </a:rPr>
                <a:t>tarefas concluídas.</a:t>
              </a:r>
            </a:p>
          </p:txBody>
        </p:sp>
        <p:pic>
          <p:nvPicPr>
            <p:cNvPr id="87" name="Picture 2" descr="Resultado de imagem para trofeu icone">
              <a:extLst>
                <a:ext uri="{FF2B5EF4-FFF2-40B4-BE49-F238E27FC236}">
                  <a16:creationId xmlns:a16="http://schemas.microsoft.com/office/drawing/2014/main" xmlns="" id="{305231BE-6D62-4AEF-9098-AF410599CD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29157" y="3503712"/>
              <a:ext cx="422176" cy="422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1" name="CaixaDeTexto 90">
              <a:extLst>
                <a:ext uri="{FF2B5EF4-FFF2-40B4-BE49-F238E27FC236}">
                  <a16:creationId xmlns:a16="http://schemas.microsoft.com/office/drawing/2014/main" xmlns="" id="{4CD38919-7A78-4750-99CC-DADA991D6D73}"/>
                </a:ext>
              </a:extLst>
            </p:cNvPr>
            <p:cNvSpPr txBox="1"/>
            <p:nvPr/>
          </p:nvSpPr>
          <p:spPr>
            <a:xfrm>
              <a:off x="13933416" y="6023994"/>
              <a:ext cx="13821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08EBA"/>
                  </a:solidFill>
                  <a:latin typeface="Agency FB" panose="020B0503020202020204" pitchFamily="34" charset="0"/>
                </a:rPr>
                <a:t>EDITE E INOVE</a:t>
              </a:r>
            </a:p>
          </p:txBody>
        </p:sp>
        <p:sp>
          <p:nvSpPr>
            <p:cNvPr id="92" name="CaixaDeTexto 91">
              <a:extLst>
                <a:ext uri="{FF2B5EF4-FFF2-40B4-BE49-F238E27FC236}">
                  <a16:creationId xmlns:a16="http://schemas.microsoft.com/office/drawing/2014/main" xmlns="" id="{BF001064-5DCA-489A-AB8D-0C7CF9D115E0}"/>
                </a:ext>
              </a:extLst>
            </p:cNvPr>
            <p:cNvSpPr txBox="1"/>
            <p:nvPr/>
          </p:nvSpPr>
          <p:spPr>
            <a:xfrm>
              <a:off x="13933416" y="6384034"/>
              <a:ext cx="22765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Agency FB" panose="020B0503020202020204" pitchFamily="34" charset="0"/>
                </a:rPr>
                <a:t>Altere e exclua suas tarefas </a:t>
              </a:r>
            </a:p>
            <a:p>
              <a:r>
                <a:rPr lang="pt-BR" dirty="0">
                  <a:latin typeface="Agency FB" panose="020B0503020202020204" pitchFamily="34" charset="0"/>
                </a:rPr>
                <a:t>sempre que desejar.</a:t>
              </a:r>
            </a:p>
          </p:txBody>
        </p:sp>
        <p:grpSp>
          <p:nvGrpSpPr>
            <p:cNvPr id="93" name="Agrupar 92">
              <a:extLst>
                <a:ext uri="{FF2B5EF4-FFF2-40B4-BE49-F238E27FC236}">
                  <a16:creationId xmlns:a16="http://schemas.microsoft.com/office/drawing/2014/main" xmlns="" id="{75DE250C-021F-41A1-9D3E-4F76061853EC}"/>
                </a:ext>
              </a:extLst>
            </p:cNvPr>
            <p:cNvGrpSpPr/>
            <p:nvPr/>
          </p:nvGrpSpPr>
          <p:grpSpPr>
            <a:xfrm rot="16200000">
              <a:off x="13359906" y="5661401"/>
              <a:ext cx="558784" cy="563889"/>
              <a:chOff x="3871808" y="1289028"/>
              <a:chExt cx="4010646" cy="4047287"/>
            </a:xfrm>
          </p:grpSpPr>
          <p:sp>
            <p:nvSpPr>
              <p:cNvPr id="94" name="Triângulo isósceles 93">
                <a:extLst>
                  <a:ext uri="{FF2B5EF4-FFF2-40B4-BE49-F238E27FC236}">
                    <a16:creationId xmlns:a16="http://schemas.microsoft.com/office/drawing/2014/main" xmlns="" id="{9761327D-042C-4A9E-ACB1-D75BD4364311}"/>
                  </a:ext>
                </a:extLst>
              </p:cNvPr>
              <p:cNvSpPr/>
              <p:nvPr/>
            </p:nvSpPr>
            <p:spPr>
              <a:xfrm rot="20738604">
                <a:off x="3871808" y="4404379"/>
                <a:ext cx="1006925" cy="868039"/>
              </a:xfrm>
              <a:prstGeom prst="triangle">
                <a:avLst/>
              </a:prstGeom>
              <a:solidFill>
                <a:srgbClr val="8FC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95" name="Retângulo 94">
                <a:extLst>
                  <a:ext uri="{FF2B5EF4-FFF2-40B4-BE49-F238E27FC236}">
                    <a16:creationId xmlns:a16="http://schemas.microsoft.com/office/drawing/2014/main" xmlns="" id="{8A088DA8-89C7-430D-B4B0-711712F5A253}"/>
                  </a:ext>
                </a:extLst>
              </p:cNvPr>
              <p:cNvSpPr/>
              <p:nvPr/>
            </p:nvSpPr>
            <p:spPr>
              <a:xfrm rot="18915960">
                <a:off x="7207730" y="1724369"/>
                <a:ext cx="344488" cy="674448"/>
              </a:xfrm>
              <a:prstGeom prst="rect">
                <a:avLst/>
              </a:prstGeom>
              <a:solidFill>
                <a:srgbClr val="64B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96" name="Retângulo 95">
                <a:extLst>
                  <a:ext uri="{FF2B5EF4-FFF2-40B4-BE49-F238E27FC236}">
                    <a16:creationId xmlns:a16="http://schemas.microsoft.com/office/drawing/2014/main" xmlns="" id="{F07AAC0F-C08E-4B3A-9CCA-35BDD3B8BF1D}"/>
                  </a:ext>
                </a:extLst>
              </p:cNvPr>
              <p:cNvSpPr/>
              <p:nvPr/>
            </p:nvSpPr>
            <p:spPr>
              <a:xfrm rot="18915960">
                <a:off x="4046983" y="2958169"/>
                <a:ext cx="3832492" cy="968583"/>
              </a:xfrm>
              <a:prstGeom prst="rect">
                <a:avLst/>
              </a:prstGeom>
              <a:solidFill>
                <a:srgbClr val="1464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97" name="Retângulo 96">
                <a:extLst>
                  <a:ext uri="{FF2B5EF4-FFF2-40B4-BE49-F238E27FC236}">
                    <a16:creationId xmlns:a16="http://schemas.microsoft.com/office/drawing/2014/main" xmlns="" id="{2968DEEF-5B2D-49FF-8D5D-E6CAE64F6CF2}"/>
                  </a:ext>
                </a:extLst>
              </p:cNvPr>
              <p:cNvSpPr/>
              <p:nvPr/>
            </p:nvSpPr>
            <p:spPr>
              <a:xfrm rot="18915960">
                <a:off x="7402999" y="1289028"/>
                <a:ext cx="479455" cy="1018337"/>
              </a:xfrm>
              <a:prstGeom prst="rect">
                <a:avLst/>
              </a:prstGeom>
              <a:solidFill>
                <a:srgbClr val="8FC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98" name="Retângulo: Cantos Arredondados 97">
                <a:extLst>
                  <a:ext uri="{FF2B5EF4-FFF2-40B4-BE49-F238E27FC236}">
                    <a16:creationId xmlns:a16="http://schemas.microsoft.com/office/drawing/2014/main" xmlns="" id="{ED97C58A-0261-4B41-AE93-072841A4C61D}"/>
                  </a:ext>
                </a:extLst>
              </p:cNvPr>
              <p:cNvSpPr/>
              <p:nvPr/>
            </p:nvSpPr>
            <p:spPr>
              <a:xfrm rot="18875327">
                <a:off x="6007100" y="2497797"/>
                <a:ext cx="1235188" cy="502622"/>
              </a:xfrm>
              <a:prstGeom prst="roundRect">
                <a:avLst>
                  <a:gd name="adj" fmla="val 50000"/>
                </a:avLst>
              </a:prstGeom>
              <a:solidFill>
                <a:srgbClr val="0D47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99" name="Triângulo isósceles 98">
                <a:extLst>
                  <a:ext uri="{FF2B5EF4-FFF2-40B4-BE49-F238E27FC236}">
                    <a16:creationId xmlns:a16="http://schemas.microsoft.com/office/drawing/2014/main" xmlns="" id="{A0D49C19-36DF-4CE3-8E45-D4377DAB934E}"/>
                  </a:ext>
                </a:extLst>
              </p:cNvPr>
              <p:cNvSpPr/>
              <p:nvPr/>
            </p:nvSpPr>
            <p:spPr>
              <a:xfrm rot="20738604" flipH="1">
                <a:off x="3961006" y="4986069"/>
                <a:ext cx="406285" cy="350246"/>
              </a:xfrm>
              <a:prstGeom prst="triangle">
                <a:avLst/>
              </a:prstGeom>
              <a:solidFill>
                <a:srgbClr val="0D47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/>
              </a:p>
            </p:txBody>
          </p:sp>
        </p:grpSp>
        <p:cxnSp>
          <p:nvCxnSpPr>
            <p:cNvPr id="110" name="Conector de Seta Reta 109">
              <a:extLst>
                <a:ext uri="{FF2B5EF4-FFF2-40B4-BE49-F238E27FC236}">
                  <a16:creationId xmlns:a16="http://schemas.microsoft.com/office/drawing/2014/main" xmlns="" id="{87951582-0D64-45F2-9E1D-03B86C841701}"/>
                </a:ext>
              </a:extLst>
            </p:cNvPr>
            <p:cNvCxnSpPr/>
            <p:nvPr/>
          </p:nvCxnSpPr>
          <p:spPr>
            <a:xfrm flipH="1">
              <a:off x="8100768" y="6023994"/>
              <a:ext cx="15121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Conector de Seta Reta 113">
              <a:extLst>
                <a:ext uri="{FF2B5EF4-FFF2-40B4-BE49-F238E27FC236}">
                  <a16:creationId xmlns:a16="http://schemas.microsoft.com/office/drawing/2014/main" xmlns="" id="{E567FFCB-98F5-490B-A83D-2542AC0E9E11}"/>
                </a:ext>
              </a:extLst>
            </p:cNvPr>
            <p:cNvCxnSpPr/>
            <p:nvPr/>
          </p:nvCxnSpPr>
          <p:spPr>
            <a:xfrm>
              <a:off x="11269120" y="6168010"/>
              <a:ext cx="2448272" cy="5040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Conector de Seta Reta 4">
              <a:extLst>
                <a:ext uri="{FF2B5EF4-FFF2-40B4-BE49-F238E27FC236}">
                  <a16:creationId xmlns:a16="http://schemas.microsoft.com/office/drawing/2014/main" xmlns="" id="{8A6054A2-484B-43C3-AE89-7302246BA9B1}"/>
                </a:ext>
              </a:extLst>
            </p:cNvPr>
            <p:cNvCxnSpPr/>
            <p:nvPr/>
          </p:nvCxnSpPr>
          <p:spPr>
            <a:xfrm flipV="1">
              <a:off x="11629157" y="4871864"/>
              <a:ext cx="720080" cy="10081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xmlns="" id="{31670B17-52D3-4BF9-97B7-2496B636114B}"/>
                </a:ext>
              </a:extLst>
            </p:cNvPr>
            <p:cNvSpPr txBox="1"/>
            <p:nvPr/>
          </p:nvSpPr>
          <p:spPr>
            <a:xfrm>
              <a:off x="7740725" y="3431704"/>
              <a:ext cx="2157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08EBA"/>
                  </a:solidFill>
                  <a:latin typeface="Agency FB" panose="020B0503020202020204" pitchFamily="34" charset="0"/>
                </a:rPr>
                <a:t>SIMPLES E  FUNCIONAL</a:t>
              </a:r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xmlns="" id="{F8E8841A-1C2A-4D5F-8FAA-3EFCB9C50538}"/>
                </a:ext>
              </a:extLst>
            </p:cNvPr>
            <p:cNvSpPr txBox="1"/>
            <p:nvPr/>
          </p:nvSpPr>
          <p:spPr>
            <a:xfrm>
              <a:off x="7740725" y="3791744"/>
              <a:ext cx="291137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Agency FB" panose="020B0503020202020204" pitchFamily="34" charset="0"/>
                </a:rPr>
                <a:t>A Stud+ conta com um design</a:t>
              </a:r>
            </a:p>
            <a:p>
              <a:r>
                <a:rPr lang="pt-BR" dirty="0">
                  <a:latin typeface="Agency FB" panose="020B0503020202020204" pitchFamily="34" charset="0"/>
                </a:rPr>
                <a:t>simples e fácil de usar, dessa </a:t>
              </a:r>
            </a:p>
            <a:p>
              <a:r>
                <a:rPr lang="pt-BR" dirty="0">
                  <a:latin typeface="Agency FB" panose="020B0503020202020204" pitchFamily="34" charset="0"/>
                </a:rPr>
                <a:t>forma, ajudando na sua dinamicidade.</a:t>
              </a:r>
            </a:p>
          </p:txBody>
        </p: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xmlns="" id="{ED62117D-EB31-4122-B630-186E190EB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89953" l="0" r="90000">
                          <a14:foregroundMark x1="33385" y1="37049" x2="33385" y2="37049"/>
                          <a14:foregroundMark x1="42308" y1="35322" x2="42308" y2="35322"/>
                          <a14:foregroundMark x1="40462" y1="39403" x2="40462" y2="39403"/>
                          <a14:foregroundMark x1="39692" y1="39560" x2="39692" y2="39560"/>
                          <a14:foregroundMark x1="34923" y1="41444" x2="34923" y2="41444"/>
                          <a14:foregroundMark x1="31846" y1="43171" x2="31538" y2="43799"/>
                          <a14:foregroundMark x1="30308" y1="44584" x2="29846" y2="45683"/>
                          <a14:foregroundMark x1="28769" y1="48352" x2="28769" y2="49451"/>
                          <a14:foregroundMark x1="29231" y1="50706" x2="29692" y2="52119"/>
                          <a14:foregroundMark x1="29077" y1="53218" x2="28462" y2="54003"/>
                          <a14:foregroundMark x1="26769" y1="26531" x2="26769" y2="26531"/>
                          <a14:foregroundMark x1="26769" y1="26531" x2="26769" y2="26531"/>
                          <a14:foregroundMark x1="26769" y1="26531" x2="26769" y2="2653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36669" y="3359696"/>
              <a:ext cx="661298" cy="648072"/>
            </a:xfrm>
            <a:prstGeom prst="rect">
              <a:avLst/>
            </a:prstGeom>
          </p:spPr>
        </p:pic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xmlns="" id="{DE9ECDBB-2FD0-4143-9E02-726B696772F6}"/>
                </a:ext>
              </a:extLst>
            </p:cNvPr>
            <p:cNvCxnSpPr/>
            <p:nvPr/>
          </p:nvCxnSpPr>
          <p:spPr>
            <a:xfrm flipH="1" flipV="1">
              <a:off x="9180885" y="4871864"/>
              <a:ext cx="864096" cy="7200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2051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FF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Agrupar 113">
            <a:extLst>
              <a:ext uri="{FF2B5EF4-FFF2-40B4-BE49-F238E27FC236}">
                <a16:creationId xmlns:a16="http://schemas.microsoft.com/office/drawing/2014/main" xmlns="" id="{EC4A9AC8-F4D5-4B09-8F27-10182533BBE6}"/>
              </a:ext>
            </a:extLst>
          </p:cNvPr>
          <p:cNvGrpSpPr/>
          <p:nvPr/>
        </p:nvGrpSpPr>
        <p:grpSpPr>
          <a:xfrm>
            <a:off x="-2885529" y="3567683"/>
            <a:ext cx="2304256" cy="2765107"/>
            <a:chOff x="3131840" y="1124744"/>
            <a:chExt cx="3312368" cy="3888432"/>
          </a:xfrm>
        </p:grpSpPr>
        <p:sp>
          <p:nvSpPr>
            <p:cNvPr id="115" name="Retângulo: Cantos Arredondados 114">
              <a:extLst>
                <a:ext uri="{FF2B5EF4-FFF2-40B4-BE49-F238E27FC236}">
                  <a16:creationId xmlns:a16="http://schemas.microsoft.com/office/drawing/2014/main" xmlns="" id="{EF1FC69D-3983-4649-A796-EEFD15A337AF}"/>
                </a:ext>
              </a:extLst>
            </p:cNvPr>
            <p:cNvSpPr/>
            <p:nvPr/>
          </p:nvSpPr>
          <p:spPr>
            <a:xfrm>
              <a:off x="3347864" y="1124744"/>
              <a:ext cx="2952328" cy="3888432"/>
            </a:xfrm>
            <a:prstGeom prst="roundRect">
              <a:avLst>
                <a:gd name="adj" fmla="val 4363"/>
              </a:avLst>
            </a:prstGeom>
            <a:solidFill>
              <a:srgbClr val="006B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6" name="Retângulo: Cantos Arredondados 115">
              <a:extLst>
                <a:ext uri="{FF2B5EF4-FFF2-40B4-BE49-F238E27FC236}">
                  <a16:creationId xmlns:a16="http://schemas.microsoft.com/office/drawing/2014/main" xmlns="" id="{E9BE8618-AB65-42F4-9752-F24130D692A7}"/>
                </a:ext>
              </a:extLst>
            </p:cNvPr>
            <p:cNvSpPr/>
            <p:nvPr/>
          </p:nvSpPr>
          <p:spPr>
            <a:xfrm>
              <a:off x="3131840" y="1124744"/>
              <a:ext cx="648072" cy="3888432"/>
            </a:xfrm>
            <a:prstGeom prst="roundRect">
              <a:avLst>
                <a:gd name="adj" fmla="val 50000"/>
              </a:avLst>
            </a:prstGeom>
            <a:solidFill>
              <a:srgbClr val="006B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7" name="Retângulo: Cantos Arredondados 116">
              <a:extLst>
                <a:ext uri="{FF2B5EF4-FFF2-40B4-BE49-F238E27FC236}">
                  <a16:creationId xmlns:a16="http://schemas.microsoft.com/office/drawing/2014/main" xmlns="" id="{877780EE-28A7-4A14-A0E6-0A3212B86155}"/>
                </a:ext>
              </a:extLst>
            </p:cNvPr>
            <p:cNvSpPr/>
            <p:nvPr/>
          </p:nvSpPr>
          <p:spPr>
            <a:xfrm>
              <a:off x="3491880" y="1628800"/>
              <a:ext cx="2952328" cy="3384376"/>
            </a:xfrm>
            <a:prstGeom prst="roundRect">
              <a:avLst>
                <a:gd name="adj" fmla="val 4363"/>
              </a:avLst>
            </a:prstGeom>
            <a:solidFill>
              <a:srgbClr val="008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8" name="Forma Livre: Forma 117">
              <a:extLst>
                <a:ext uri="{FF2B5EF4-FFF2-40B4-BE49-F238E27FC236}">
                  <a16:creationId xmlns:a16="http://schemas.microsoft.com/office/drawing/2014/main" xmlns="" id="{B78ADCF5-F5CC-4A76-A645-64BB061DE346}"/>
                </a:ext>
              </a:extLst>
            </p:cNvPr>
            <p:cNvSpPr/>
            <p:nvPr/>
          </p:nvSpPr>
          <p:spPr>
            <a:xfrm>
              <a:off x="3275856" y="1268760"/>
              <a:ext cx="2880320" cy="360040"/>
            </a:xfrm>
            <a:custGeom>
              <a:avLst/>
              <a:gdLst>
                <a:gd name="connsiteX0" fmla="*/ 219248 w 2736304"/>
                <a:gd name="connsiteY0" fmla="*/ 0 h 438496"/>
                <a:gd name="connsiteX1" fmla="*/ 2733080 w 2736304"/>
                <a:gd name="connsiteY1" fmla="*/ 0 h 438496"/>
                <a:gd name="connsiteX2" fmla="*/ 2736304 w 2736304"/>
                <a:gd name="connsiteY2" fmla="*/ 325 h 438496"/>
                <a:gd name="connsiteX3" fmla="*/ 2736304 w 2736304"/>
                <a:gd name="connsiteY3" fmla="*/ 438171 h 438496"/>
                <a:gd name="connsiteX4" fmla="*/ 2733080 w 2736304"/>
                <a:gd name="connsiteY4" fmla="*/ 438496 h 438496"/>
                <a:gd name="connsiteX5" fmla="*/ 219248 w 2736304"/>
                <a:gd name="connsiteY5" fmla="*/ 438496 h 438496"/>
                <a:gd name="connsiteX6" fmla="*/ 0 w 2736304"/>
                <a:gd name="connsiteY6" fmla="*/ 219248 h 438496"/>
                <a:gd name="connsiteX7" fmla="*/ 219248 w 2736304"/>
                <a:gd name="connsiteY7" fmla="*/ 0 h 43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6304" h="438496">
                  <a:moveTo>
                    <a:pt x="219248" y="0"/>
                  </a:moveTo>
                  <a:lnTo>
                    <a:pt x="2733080" y="0"/>
                  </a:lnTo>
                  <a:lnTo>
                    <a:pt x="2736304" y="325"/>
                  </a:lnTo>
                  <a:lnTo>
                    <a:pt x="2736304" y="438171"/>
                  </a:lnTo>
                  <a:lnTo>
                    <a:pt x="2733080" y="438496"/>
                  </a:lnTo>
                  <a:lnTo>
                    <a:pt x="219248" y="438496"/>
                  </a:lnTo>
                  <a:cubicBezTo>
                    <a:pt x="98161" y="438496"/>
                    <a:pt x="0" y="340335"/>
                    <a:pt x="0" y="219248"/>
                  </a:cubicBezTo>
                  <a:cubicBezTo>
                    <a:pt x="0" y="98161"/>
                    <a:pt x="98161" y="0"/>
                    <a:pt x="2192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9" name="Retângulo 118">
              <a:extLst>
                <a:ext uri="{FF2B5EF4-FFF2-40B4-BE49-F238E27FC236}">
                  <a16:creationId xmlns:a16="http://schemas.microsoft.com/office/drawing/2014/main" xmlns="" id="{67F7C1E0-20D5-4DEF-AFBF-7E75BED02803}"/>
                </a:ext>
              </a:extLst>
            </p:cNvPr>
            <p:cNvSpPr/>
            <p:nvPr/>
          </p:nvSpPr>
          <p:spPr>
            <a:xfrm>
              <a:off x="3491880" y="1628800"/>
              <a:ext cx="288032" cy="3384376"/>
            </a:xfrm>
            <a:prstGeom prst="rect">
              <a:avLst/>
            </a:prstGeom>
            <a:solidFill>
              <a:srgbClr val="0078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0" name="Retângulo: Cantos Arredondados 119">
              <a:extLst>
                <a:ext uri="{FF2B5EF4-FFF2-40B4-BE49-F238E27FC236}">
                  <a16:creationId xmlns:a16="http://schemas.microsoft.com/office/drawing/2014/main" xmlns="" id="{7E3F3600-A9E2-4867-B866-D3808239A0A7}"/>
                </a:ext>
              </a:extLst>
            </p:cNvPr>
            <p:cNvSpPr/>
            <p:nvPr/>
          </p:nvSpPr>
          <p:spPr>
            <a:xfrm>
              <a:off x="4067944" y="4293096"/>
              <a:ext cx="2016224" cy="720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1" name="Retângulo: Cantos Arredondados 120">
              <a:extLst>
                <a:ext uri="{FF2B5EF4-FFF2-40B4-BE49-F238E27FC236}">
                  <a16:creationId xmlns:a16="http://schemas.microsoft.com/office/drawing/2014/main" xmlns="" id="{C2F572A8-FFF0-4736-BA07-19DD78D4F3C1}"/>
                </a:ext>
              </a:extLst>
            </p:cNvPr>
            <p:cNvSpPr/>
            <p:nvPr/>
          </p:nvSpPr>
          <p:spPr>
            <a:xfrm>
              <a:off x="4427984" y="4509120"/>
              <a:ext cx="1296144" cy="720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7884745" y="6168008"/>
            <a:ext cx="6031499" cy="1944216"/>
            <a:chOff x="1619672" y="3501008"/>
            <a:chExt cx="6031499" cy="1944216"/>
          </a:xfrm>
          <a:solidFill>
            <a:srgbClr val="007BD0"/>
          </a:solidFill>
        </p:grpSpPr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xmlns="" id="{1D35B8E0-5B77-4F78-B020-1D9680793D3F}"/>
                </a:ext>
              </a:extLst>
            </p:cNvPr>
            <p:cNvSpPr/>
            <p:nvPr/>
          </p:nvSpPr>
          <p:spPr>
            <a:xfrm>
              <a:off x="3707905" y="4005064"/>
              <a:ext cx="216024" cy="1440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xmlns="" id="{CA5AA3B5-D86F-47B1-BF70-AFBE1E3895A9}"/>
                </a:ext>
              </a:extLst>
            </p:cNvPr>
            <p:cNvSpPr/>
            <p:nvPr/>
          </p:nvSpPr>
          <p:spPr>
            <a:xfrm>
              <a:off x="4211961" y="4293096"/>
              <a:ext cx="1008112" cy="1152128"/>
            </a:xfrm>
            <a:custGeom>
              <a:avLst/>
              <a:gdLst>
                <a:gd name="connsiteX0" fmla="*/ 0 w 1224136"/>
                <a:gd name="connsiteY0" fmla="*/ 0 h 1152128"/>
                <a:gd name="connsiteX1" fmla="*/ 216024 w 1224136"/>
                <a:gd name="connsiteY1" fmla="*/ 0 h 1152128"/>
                <a:gd name="connsiteX2" fmla="*/ 216024 w 1224136"/>
                <a:gd name="connsiteY2" fmla="*/ 547737 h 1152128"/>
                <a:gd name="connsiteX3" fmla="*/ 569921 w 1224136"/>
                <a:gd name="connsiteY3" fmla="*/ 936104 h 1152128"/>
                <a:gd name="connsiteX4" fmla="*/ 654215 w 1224136"/>
                <a:gd name="connsiteY4" fmla="*/ 936104 h 1152128"/>
                <a:gd name="connsiteX5" fmla="*/ 1008112 w 1224136"/>
                <a:gd name="connsiteY5" fmla="*/ 547737 h 1152128"/>
                <a:gd name="connsiteX6" fmla="*/ 1008112 w 1224136"/>
                <a:gd name="connsiteY6" fmla="*/ 0 h 1152128"/>
                <a:gd name="connsiteX7" fmla="*/ 1224136 w 1224136"/>
                <a:gd name="connsiteY7" fmla="*/ 0 h 1152128"/>
                <a:gd name="connsiteX8" fmla="*/ 1224136 w 1224136"/>
                <a:gd name="connsiteY8" fmla="*/ 605196 h 1152128"/>
                <a:gd name="connsiteX9" fmla="*/ 677204 w 1224136"/>
                <a:gd name="connsiteY9" fmla="*/ 1152128 h 1152128"/>
                <a:gd name="connsiteX10" fmla="*/ 546932 w 1224136"/>
                <a:gd name="connsiteY10" fmla="*/ 1152128 h 1152128"/>
                <a:gd name="connsiteX11" fmla="*/ 0 w 1224136"/>
                <a:gd name="connsiteY11" fmla="*/ 605196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4136" h="1152128">
                  <a:moveTo>
                    <a:pt x="0" y="0"/>
                  </a:moveTo>
                  <a:lnTo>
                    <a:pt x="216024" y="0"/>
                  </a:lnTo>
                  <a:lnTo>
                    <a:pt x="216024" y="547737"/>
                  </a:lnTo>
                  <a:cubicBezTo>
                    <a:pt x="216024" y="762226"/>
                    <a:pt x="374469" y="936104"/>
                    <a:pt x="569921" y="936104"/>
                  </a:cubicBezTo>
                  <a:lnTo>
                    <a:pt x="654215" y="936104"/>
                  </a:lnTo>
                  <a:cubicBezTo>
                    <a:pt x="849667" y="936104"/>
                    <a:pt x="1008112" y="762226"/>
                    <a:pt x="1008112" y="547737"/>
                  </a:cubicBezTo>
                  <a:lnTo>
                    <a:pt x="1008112" y="0"/>
                  </a:lnTo>
                  <a:lnTo>
                    <a:pt x="1224136" y="0"/>
                  </a:lnTo>
                  <a:lnTo>
                    <a:pt x="1224136" y="605196"/>
                  </a:lnTo>
                  <a:cubicBezTo>
                    <a:pt x="1224136" y="907258"/>
                    <a:pt x="979266" y="1152128"/>
                    <a:pt x="677204" y="1152128"/>
                  </a:cubicBezTo>
                  <a:lnTo>
                    <a:pt x="546932" y="1152128"/>
                  </a:lnTo>
                  <a:cubicBezTo>
                    <a:pt x="244870" y="1152128"/>
                    <a:pt x="0" y="907258"/>
                    <a:pt x="0" y="60519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xmlns="" id="{7C85EB61-88CA-421C-AEE1-DD45034A253C}"/>
                </a:ext>
              </a:extLst>
            </p:cNvPr>
            <p:cNvSpPr/>
            <p:nvPr/>
          </p:nvSpPr>
          <p:spPr>
            <a:xfrm>
              <a:off x="5436097" y="4293096"/>
              <a:ext cx="840093" cy="1152128"/>
            </a:xfrm>
            <a:custGeom>
              <a:avLst/>
              <a:gdLst>
                <a:gd name="connsiteX0" fmla="*/ 216024 w 1008112"/>
                <a:gd name="connsiteY0" fmla="*/ 216023 h 1296144"/>
                <a:gd name="connsiteX1" fmla="*/ 216024 w 1008112"/>
                <a:gd name="connsiteY1" fmla="*/ 1080120 h 1296144"/>
                <a:gd name="connsiteX2" fmla="*/ 393275 w 1008112"/>
                <a:gd name="connsiteY2" fmla="*/ 1080120 h 1296144"/>
                <a:gd name="connsiteX3" fmla="*/ 792088 w 1008112"/>
                <a:gd name="connsiteY3" fmla="*/ 648072 h 1296144"/>
                <a:gd name="connsiteX4" fmla="*/ 393275 w 1008112"/>
                <a:gd name="connsiteY4" fmla="*/ 216023 h 1296144"/>
                <a:gd name="connsiteX5" fmla="*/ 0 w 1008112"/>
                <a:gd name="connsiteY5" fmla="*/ 0 h 1296144"/>
                <a:gd name="connsiteX6" fmla="*/ 310189 w 1008112"/>
                <a:gd name="connsiteY6" fmla="*/ 0 h 1296144"/>
                <a:gd name="connsiteX7" fmla="*/ 1008112 w 1008112"/>
                <a:gd name="connsiteY7" fmla="*/ 648072 h 1296144"/>
                <a:gd name="connsiteX8" fmla="*/ 310189 w 1008112"/>
                <a:gd name="connsiteY8" fmla="*/ 1296144 h 1296144"/>
                <a:gd name="connsiteX9" fmla="*/ 0 w 1008112"/>
                <a:gd name="connsiteY9" fmla="*/ 1296144 h 129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8112" h="1296144">
                  <a:moveTo>
                    <a:pt x="216024" y="216023"/>
                  </a:moveTo>
                  <a:lnTo>
                    <a:pt x="216024" y="1080120"/>
                  </a:lnTo>
                  <a:lnTo>
                    <a:pt x="393275" y="1080120"/>
                  </a:lnTo>
                  <a:cubicBezTo>
                    <a:pt x="613533" y="1080120"/>
                    <a:pt x="792088" y="886685"/>
                    <a:pt x="792088" y="648072"/>
                  </a:cubicBezTo>
                  <a:cubicBezTo>
                    <a:pt x="792088" y="409458"/>
                    <a:pt x="613533" y="216023"/>
                    <a:pt x="393275" y="216023"/>
                  </a:cubicBezTo>
                  <a:close/>
                  <a:moveTo>
                    <a:pt x="0" y="0"/>
                  </a:moveTo>
                  <a:lnTo>
                    <a:pt x="310189" y="0"/>
                  </a:lnTo>
                  <a:cubicBezTo>
                    <a:pt x="695641" y="0"/>
                    <a:pt x="1008112" y="290152"/>
                    <a:pt x="1008112" y="648072"/>
                  </a:cubicBezTo>
                  <a:cubicBezTo>
                    <a:pt x="1008112" y="1005992"/>
                    <a:pt x="695641" y="1296144"/>
                    <a:pt x="310189" y="1296144"/>
                  </a:cubicBezTo>
                  <a:lnTo>
                    <a:pt x="0" y="129614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0" name="Forma Livre: Forma 109">
              <a:extLst>
                <a:ext uri="{FF2B5EF4-FFF2-40B4-BE49-F238E27FC236}">
                  <a16:creationId xmlns:a16="http://schemas.microsoft.com/office/drawing/2014/main" xmlns="" id="{FDB00EED-4104-4E00-8C7E-9370791D6384}"/>
                </a:ext>
              </a:extLst>
            </p:cNvPr>
            <p:cNvSpPr/>
            <p:nvPr/>
          </p:nvSpPr>
          <p:spPr>
            <a:xfrm>
              <a:off x="1619672" y="3501008"/>
              <a:ext cx="1800200" cy="1944215"/>
            </a:xfrm>
            <a:custGeom>
              <a:avLst/>
              <a:gdLst>
                <a:gd name="connsiteX0" fmla="*/ 327309 w 1800200"/>
                <a:gd name="connsiteY0" fmla="*/ 1636546 h 1800200"/>
                <a:gd name="connsiteX1" fmla="*/ 504057 w 1800200"/>
                <a:gd name="connsiteY1" fmla="*/ 1636546 h 1800200"/>
                <a:gd name="connsiteX2" fmla="*/ 504057 w 1800200"/>
                <a:gd name="connsiteY2" fmla="*/ 1800200 h 1800200"/>
                <a:gd name="connsiteX3" fmla="*/ 327309 w 1800200"/>
                <a:gd name="connsiteY3" fmla="*/ 1800200 h 1800200"/>
                <a:gd name="connsiteX4" fmla="*/ 576065 w 1800200"/>
                <a:gd name="connsiteY4" fmla="*/ 818273 h 1800200"/>
                <a:gd name="connsiteX5" fmla="*/ 1335077 w 1800200"/>
                <a:gd name="connsiteY5" fmla="*/ 818273 h 1800200"/>
                <a:gd name="connsiteX6" fmla="*/ 1800200 w 1800200"/>
                <a:gd name="connsiteY6" fmla="*/ 1309237 h 1800200"/>
                <a:gd name="connsiteX7" fmla="*/ 1335077 w 1800200"/>
                <a:gd name="connsiteY7" fmla="*/ 1800200 h 1800200"/>
                <a:gd name="connsiteX8" fmla="*/ 576065 w 1800200"/>
                <a:gd name="connsiteY8" fmla="*/ 1800200 h 1800200"/>
                <a:gd name="connsiteX9" fmla="*/ 576065 w 1800200"/>
                <a:gd name="connsiteY9" fmla="*/ 1636546 h 1800200"/>
                <a:gd name="connsiteX10" fmla="*/ 1335077 w 1800200"/>
                <a:gd name="connsiteY10" fmla="*/ 1636546 h 1800200"/>
                <a:gd name="connsiteX11" fmla="*/ 1645159 w 1800200"/>
                <a:gd name="connsiteY11" fmla="*/ 1309237 h 1800200"/>
                <a:gd name="connsiteX12" fmla="*/ 1335077 w 1800200"/>
                <a:gd name="connsiteY12" fmla="*/ 981928 h 1800200"/>
                <a:gd name="connsiteX13" fmla="*/ 576065 w 1800200"/>
                <a:gd name="connsiteY13" fmla="*/ 981928 h 1800200"/>
                <a:gd name="connsiteX14" fmla="*/ 576065 w 1800200"/>
                <a:gd name="connsiteY14" fmla="*/ 0 h 1800200"/>
                <a:gd name="connsiteX15" fmla="*/ 1391064 w 1800200"/>
                <a:gd name="connsiteY15" fmla="*/ 0 h 1800200"/>
                <a:gd name="connsiteX16" fmla="*/ 1391064 w 1800200"/>
                <a:gd name="connsiteY16" fmla="*/ 163654 h 1800200"/>
                <a:gd name="connsiteX17" fmla="*/ 576065 w 1800200"/>
                <a:gd name="connsiteY17" fmla="*/ 163654 h 1800200"/>
                <a:gd name="connsiteX18" fmla="*/ 490964 w 1800200"/>
                <a:gd name="connsiteY18" fmla="*/ 0 h 1800200"/>
                <a:gd name="connsiteX19" fmla="*/ 504057 w 1800200"/>
                <a:gd name="connsiteY19" fmla="*/ 0 h 1800200"/>
                <a:gd name="connsiteX20" fmla="*/ 504057 w 1800200"/>
                <a:gd name="connsiteY20" fmla="*/ 163654 h 1800200"/>
                <a:gd name="connsiteX21" fmla="*/ 490964 w 1800200"/>
                <a:gd name="connsiteY21" fmla="*/ 163654 h 1800200"/>
                <a:gd name="connsiteX22" fmla="*/ 163655 w 1800200"/>
                <a:gd name="connsiteY22" fmla="*/ 490963 h 1800200"/>
                <a:gd name="connsiteX23" fmla="*/ 490964 w 1800200"/>
                <a:gd name="connsiteY23" fmla="*/ 818272 h 1800200"/>
                <a:gd name="connsiteX24" fmla="*/ 490964 w 1800200"/>
                <a:gd name="connsiteY24" fmla="*/ 981927 h 1800200"/>
                <a:gd name="connsiteX25" fmla="*/ 0 w 1800200"/>
                <a:gd name="connsiteY25" fmla="*/ 490963 h 1800200"/>
                <a:gd name="connsiteX26" fmla="*/ 490964 w 1800200"/>
                <a:gd name="connsiteY26" fmla="*/ 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00200" h="1800200">
                  <a:moveTo>
                    <a:pt x="327309" y="1636546"/>
                  </a:moveTo>
                  <a:lnTo>
                    <a:pt x="504057" y="1636546"/>
                  </a:lnTo>
                  <a:lnTo>
                    <a:pt x="504057" y="1800200"/>
                  </a:lnTo>
                  <a:lnTo>
                    <a:pt x="327309" y="1800200"/>
                  </a:lnTo>
                  <a:close/>
                  <a:moveTo>
                    <a:pt x="576065" y="818273"/>
                  </a:moveTo>
                  <a:lnTo>
                    <a:pt x="1335077" y="818273"/>
                  </a:lnTo>
                  <a:cubicBezTo>
                    <a:pt x="1591958" y="818273"/>
                    <a:pt x="1800200" y="1038084"/>
                    <a:pt x="1800200" y="1309237"/>
                  </a:cubicBezTo>
                  <a:cubicBezTo>
                    <a:pt x="1800200" y="1580389"/>
                    <a:pt x="1591958" y="1800200"/>
                    <a:pt x="1335077" y="1800200"/>
                  </a:cubicBezTo>
                  <a:lnTo>
                    <a:pt x="576065" y="1800200"/>
                  </a:lnTo>
                  <a:lnTo>
                    <a:pt x="576065" y="1636546"/>
                  </a:lnTo>
                  <a:lnTo>
                    <a:pt x="1335077" y="1636546"/>
                  </a:lnTo>
                  <a:cubicBezTo>
                    <a:pt x="1506331" y="1636546"/>
                    <a:pt x="1645159" y="1490005"/>
                    <a:pt x="1645159" y="1309237"/>
                  </a:cubicBezTo>
                  <a:cubicBezTo>
                    <a:pt x="1645159" y="1128469"/>
                    <a:pt x="1506331" y="981928"/>
                    <a:pt x="1335077" y="981928"/>
                  </a:cubicBezTo>
                  <a:lnTo>
                    <a:pt x="576065" y="981928"/>
                  </a:lnTo>
                  <a:close/>
                  <a:moveTo>
                    <a:pt x="576065" y="0"/>
                  </a:moveTo>
                  <a:lnTo>
                    <a:pt x="1391064" y="0"/>
                  </a:lnTo>
                  <a:lnTo>
                    <a:pt x="1391064" y="163654"/>
                  </a:lnTo>
                  <a:lnTo>
                    <a:pt x="576065" y="163654"/>
                  </a:lnTo>
                  <a:close/>
                  <a:moveTo>
                    <a:pt x="490964" y="0"/>
                  </a:moveTo>
                  <a:lnTo>
                    <a:pt x="504057" y="0"/>
                  </a:lnTo>
                  <a:lnTo>
                    <a:pt x="504057" y="163654"/>
                  </a:lnTo>
                  <a:lnTo>
                    <a:pt x="490964" y="163654"/>
                  </a:lnTo>
                  <a:cubicBezTo>
                    <a:pt x="310195" y="163654"/>
                    <a:pt x="163655" y="310195"/>
                    <a:pt x="163655" y="490963"/>
                  </a:cubicBezTo>
                  <a:cubicBezTo>
                    <a:pt x="163655" y="671731"/>
                    <a:pt x="310195" y="818272"/>
                    <a:pt x="490964" y="818272"/>
                  </a:cubicBezTo>
                  <a:lnTo>
                    <a:pt x="490964" y="981927"/>
                  </a:lnTo>
                  <a:cubicBezTo>
                    <a:pt x="219811" y="981927"/>
                    <a:pt x="0" y="762116"/>
                    <a:pt x="0" y="490963"/>
                  </a:cubicBezTo>
                  <a:cubicBezTo>
                    <a:pt x="0" y="219811"/>
                    <a:pt x="219811" y="0"/>
                    <a:pt x="49096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11" name="Agrupar 110">
              <a:extLst>
                <a:ext uri="{FF2B5EF4-FFF2-40B4-BE49-F238E27FC236}">
                  <a16:creationId xmlns:a16="http://schemas.microsoft.com/office/drawing/2014/main" xmlns="" id="{1E3B85D9-26F4-43E7-A9E1-BE1B8C7ADC16}"/>
                </a:ext>
              </a:extLst>
            </p:cNvPr>
            <p:cNvGrpSpPr/>
            <p:nvPr/>
          </p:nvGrpSpPr>
          <p:grpSpPr>
            <a:xfrm>
              <a:off x="6444209" y="4293096"/>
              <a:ext cx="1118242" cy="1152128"/>
              <a:chOff x="5796136" y="2204864"/>
              <a:chExt cx="1327912" cy="1368152"/>
            </a:xfrm>
            <a:grpFill/>
          </p:grpSpPr>
          <p:sp>
            <p:nvSpPr>
              <p:cNvPr id="97" name="Cruz 96">
                <a:extLst>
                  <a:ext uri="{FF2B5EF4-FFF2-40B4-BE49-F238E27FC236}">
                    <a16:creationId xmlns:a16="http://schemas.microsoft.com/office/drawing/2014/main" xmlns="" id="{A668293D-2470-4C9E-AF95-4EE1BC4E3F89}"/>
                  </a:ext>
                </a:extLst>
              </p:cNvPr>
              <p:cNvSpPr/>
              <p:nvPr/>
            </p:nvSpPr>
            <p:spPr>
              <a:xfrm flipH="1">
                <a:off x="5796136" y="2241841"/>
                <a:ext cx="1256133" cy="1294198"/>
              </a:xfrm>
              <a:prstGeom prst="plus">
                <a:avLst>
                  <a:gd name="adj" fmla="val 390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8" name="Cruz 97">
                <a:extLst>
                  <a:ext uri="{FF2B5EF4-FFF2-40B4-BE49-F238E27FC236}">
                    <a16:creationId xmlns:a16="http://schemas.microsoft.com/office/drawing/2014/main" xmlns="" id="{3149B231-2A8A-426E-BBD1-97FF35078606}"/>
                  </a:ext>
                </a:extLst>
              </p:cNvPr>
              <p:cNvSpPr/>
              <p:nvPr/>
            </p:nvSpPr>
            <p:spPr>
              <a:xfrm flipH="1">
                <a:off x="5832026" y="2278818"/>
                <a:ext cx="1256133" cy="1294198"/>
              </a:xfrm>
              <a:prstGeom prst="plus">
                <a:avLst>
                  <a:gd name="adj" fmla="val 390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9" name="Cruz 98">
                <a:extLst>
                  <a:ext uri="{FF2B5EF4-FFF2-40B4-BE49-F238E27FC236}">
                    <a16:creationId xmlns:a16="http://schemas.microsoft.com/office/drawing/2014/main" xmlns="" id="{6D16372F-0346-4C90-B0AE-50860F04A7FF}"/>
                  </a:ext>
                </a:extLst>
              </p:cNvPr>
              <p:cNvSpPr/>
              <p:nvPr/>
            </p:nvSpPr>
            <p:spPr>
              <a:xfrm flipH="1">
                <a:off x="5832026" y="2204864"/>
                <a:ext cx="1256133" cy="1294198"/>
              </a:xfrm>
              <a:prstGeom prst="plus">
                <a:avLst>
                  <a:gd name="adj" fmla="val 390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100" name="Grupo 19">
                <a:extLst>
                  <a:ext uri="{FF2B5EF4-FFF2-40B4-BE49-F238E27FC236}">
                    <a16:creationId xmlns:a16="http://schemas.microsoft.com/office/drawing/2014/main" xmlns="" id="{ECD0E47B-370B-4933-B6E5-461C50CDE360}"/>
                  </a:ext>
                </a:extLst>
              </p:cNvPr>
              <p:cNvGrpSpPr/>
              <p:nvPr/>
            </p:nvGrpSpPr>
            <p:grpSpPr>
              <a:xfrm>
                <a:off x="5832026" y="2241841"/>
                <a:ext cx="1292022" cy="1294198"/>
                <a:chOff x="4355976" y="1988840"/>
                <a:chExt cx="2592288" cy="2520280"/>
              </a:xfrm>
              <a:grpFill/>
            </p:grpSpPr>
            <p:sp>
              <p:nvSpPr>
                <p:cNvPr id="106" name="Cruz 105">
                  <a:extLst>
                    <a:ext uri="{FF2B5EF4-FFF2-40B4-BE49-F238E27FC236}">
                      <a16:creationId xmlns:a16="http://schemas.microsoft.com/office/drawing/2014/main" xmlns="" id="{F8B3730A-DFFD-4F58-AB57-6BDC4ACCFB5C}"/>
                    </a:ext>
                  </a:extLst>
                </p:cNvPr>
                <p:cNvSpPr/>
                <p:nvPr/>
              </p:nvSpPr>
              <p:spPr>
                <a:xfrm>
                  <a:off x="4427984" y="1988840"/>
                  <a:ext cx="2520280" cy="2520280"/>
                </a:xfrm>
                <a:prstGeom prst="plus">
                  <a:avLst>
                    <a:gd name="adj" fmla="val 3908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07" name="Cruz 106">
                  <a:extLst>
                    <a:ext uri="{FF2B5EF4-FFF2-40B4-BE49-F238E27FC236}">
                      <a16:creationId xmlns:a16="http://schemas.microsoft.com/office/drawing/2014/main" xmlns="" id="{F107EE2E-F528-4C6C-9C0C-EB7826199496}"/>
                    </a:ext>
                  </a:extLst>
                </p:cNvPr>
                <p:cNvSpPr/>
                <p:nvPr/>
              </p:nvSpPr>
              <p:spPr>
                <a:xfrm>
                  <a:off x="4355976" y="1988840"/>
                  <a:ext cx="2520279" cy="2444272"/>
                </a:xfrm>
                <a:prstGeom prst="plus">
                  <a:avLst>
                    <a:gd name="adj" fmla="val 3908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</p:grpSp>
        <p:grpSp>
          <p:nvGrpSpPr>
            <p:cNvPr id="2" name="Grupo 1"/>
            <p:cNvGrpSpPr/>
            <p:nvPr/>
          </p:nvGrpSpPr>
          <p:grpSpPr>
            <a:xfrm>
              <a:off x="3059833" y="3857241"/>
              <a:ext cx="4591338" cy="377669"/>
              <a:chOff x="3059833" y="3857241"/>
              <a:chExt cx="4591338" cy="377669"/>
            </a:xfrm>
            <a:grpFill/>
          </p:grpSpPr>
          <p:sp>
            <p:nvSpPr>
              <p:cNvPr id="32" name="Retângulo 31">
                <a:extLst>
                  <a:ext uri="{FF2B5EF4-FFF2-40B4-BE49-F238E27FC236}">
                    <a16:creationId xmlns:a16="http://schemas.microsoft.com/office/drawing/2014/main" xmlns="" id="{923F2C6A-2603-4687-9497-EA8730BB2C49}"/>
                  </a:ext>
                </a:extLst>
              </p:cNvPr>
              <p:cNvSpPr/>
              <p:nvPr/>
            </p:nvSpPr>
            <p:spPr>
              <a:xfrm rot="5400000">
                <a:off x="5220073" y="1772816"/>
                <a:ext cx="216024" cy="45365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50" name="Triângulo Retângulo 149">
                <a:extLst>
                  <a:ext uri="{FF2B5EF4-FFF2-40B4-BE49-F238E27FC236}">
                    <a16:creationId xmlns:a16="http://schemas.microsoft.com/office/drawing/2014/main" xmlns="" id="{3AC26621-2860-4357-980C-DA92A2D14681}"/>
                  </a:ext>
                </a:extLst>
              </p:cNvPr>
              <p:cNvSpPr/>
              <p:nvPr/>
            </p:nvSpPr>
            <p:spPr>
              <a:xfrm rot="13500000">
                <a:off x="7273502" y="3857241"/>
                <a:ext cx="377669" cy="377669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grpSp>
        <p:nvGrpSpPr>
          <p:cNvPr id="25" name="Agrupar 25">
            <a:extLst>
              <a:ext uri="{FF2B5EF4-FFF2-40B4-BE49-F238E27FC236}">
                <a16:creationId xmlns:a16="http://schemas.microsoft.com/office/drawing/2014/main" xmlns="" id="{8CFA2B6F-F852-4EA1-BEF1-47F61F1D6F85}"/>
              </a:ext>
            </a:extLst>
          </p:cNvPr>
          <p:cNvGrpSpPr/>
          <p:nvPr/>
        </p:nvGrpSpPr>
        <p:grpSpPr>
          <a:xfrm>
            <a:off x="9972978" y="3517594"/>
            <a:ext cx="2298013" cy="2757615"/>
            <a:chOff x="3707904" y="476672"/>
            <a:chExt cx="2304256" cy="2765107"/>
          </a:xfrm>
        </p:grpSpPr>
        <p:grpSp>
          <p:nvGrpSpPr>
            <p:cNvPr id="26" name="Agrupar 3">
              <a:extLst>
                <a:ext uri="{FF2B5EF4-FFF2-40B4-BE49-F238E27FC236}">
                  <a16:creationId xmlns:a16="http://schemas.microsoft.com/office/drawing/2014/main" xmlns="" id="{C45FEF34-3D77-4245-91E6-21A8D7F39CAE}"/>
                </a:ext>
              </a:extLst>
            </p:cNvPr>
            <p:cNvGrpSpPr/>
            <p:nvPr/>
          </p:nvGrpSpPr>
          <p:grpSpPr>
            <a:xfrm>
              <a:off x="3707904" y="476672"/>
              <a:ext cx="2304256" cy="2765107"/>
              <a:chOff x="3131840" y="1124744"/>
              <a:chExt cx="3312368" cy="3888432"/>
            </a:xfrm>
          </p:grpSpPr>
          <p:sp>
            <p:nvSpPr>
              <p:cNvPr id="43" name="Retângulo: Cantos Arredondados 4">
                <a:extLst>
                  <a:ext uri="{FF2B5EF4-FFF2-40B4-BE49-F238E27FC236}">
                    <a16:creationId xmlns:a16="http://schemas.microsoft.com/office/drawing/2014/main" xmlns="" id="{2901A741-378D-4F90-9213-3C8C001BF999}"/>
                  </a:ext>
                </a:extLst>
              </p:cNvPr>
              <p:cNvSpPr/>
              <p:nvPr/>
            </p:nvSpPr>
            <p:spPr>
              <a:xfrm>
                <a:off x="3347864" y="1124744"/>
                <a:ext cx="2952328" cy="3888432"/>
              </a:xfrm>
              <a:prstGeom prst="roundRect">
                <a:avLst>
                  <a:gd name="adj" fmla="val 436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4" name="Retângulo: Cantos Arredondados 5">
                <a:extLst>
                  <a:ext uri="{FF2B5EF4-FFF2-40B4-BE49-F238E27FC236}">
                    <a16:creationId xmlns:a16="http://schemas.microsoft.com/office/drawing/2014/main" xmlns="" id="{842C104C-6712-4FAB-A86A-FAC9CE782474}"/>
                  </a:ext>
                </a:extLst>
              </p:cNvPr>
              <p:cNvSpPr/>
              <p:nvPr/>
            </p:nvSpPr>
            <p:spPr>
              <a:xfrm>
                <a:off x="3131840" y="1124744"/>
                <a:ext cx="648072" cy="3888432"/>
              </a:xfrm>
              <a:prstGeom prst="roundRect">
                <a:avLst>
                  <a:gd name="adj" fmla="val 50000"/>
                </a:avLst>
              </a:prstGeom>
              <a:solidFill>
                <a:srgbClr val="006B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5" name="Retângulo: Cantos Arredondados 6">
                <a:extLst>
                  <a:ext uri="{FF2B5EF4-FFF2-40B4-BE49-F238E27FC236}">
                    <a16:creationId xmlns:a16="http://schemas.microsoft.com/office/drawing/2014/main" xmlns="" id="{255A55C9-6EA9-40DD-A50C-94EDA00AB2EC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952328" cy="3384376"/>
              </a:xfrm>
              <a:prstGeom prst="roundRect">
                <a:avLst>
                  <a:gd name="adj" fmla="val 4363"/>
                </a:avLst>
              </a:prstGeom>
              <a:solidFill>
                <a:srgbClr val="0086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6" name="Forma Livre: Forma 7">
                <a:extLst>
                  <a:ext uri="{FF2B5EF4-FFF2-40B4-BE49-F238E27FC236}">
                    <a16:creationId xmlns:a16="http://schemas.microsoft.com/office/drawing/2014/main" xmlns="" id="{8B1C2CE6-4108-48D3-8CBE-635179488ECA}"/>
                  </a:ext>
                </a:extLst>
              </p:cNvPr>
              <p:cNvSpPr/>
              <p:nvPr/>
            </p:nvSpPr>
            <p:spPr>
              <a:xfrm>
                <a:off x="3275856" y="1268760"/>
                <a:ext cx="2880320" cy="360040"/>
              </a:xfrm>
              <a:custGeom>
                <a:avLst/>
                <a:gdLst>
                  <a:gd name="connsiteX0" fmla="*/ 219248 w 2736304"/>
                  <a:gd name="connsiteY0" fmla="*/ 0 h 438496"/>
                  <a:gd name="connsiteX1" fmla="*/ 2733080 w 2736304"/>
                  <a:gd name="connsiteY1" fmla="*/ 0 h 438496"/>
                  <a:gd name="connsiteX2" fmla="*/ 2736304 w 2736304"/>
                  <a:gd name="connsiteY2" fmla="*/ 325 h 438496"/>
                  <a:gd name="connsiteX3" fmla="*/ 2736304 w 2736304"/>
                  <a:gd name="connsiteY3" fmla="*/ 438171 h 438496"/>
                  <a:gd name="connsiteX4" fmla="*/ 2733080 w 2736304"/>
                  <a:gd name="connsiteY4" fmla="*/ 438496 h 438496"/>
                  <a:gd name="connsiteX5" fmla="*/ 219248 w 2736304"/>
                  <a:gd name="connsiteY5" fmla="*/ 438496 h 438496"/>
                  <a:gd name="connsiteX6" fmla="*/ 0 w 2736304"/>
                  <a:gd name="connsiteY6" fmla="*/ 219248 h 438496"/>
                  <a:gd name="connsiteX7" fmla="*/ 219248 w 2736304"/>
                  <a:gd name="connsiteY7" fmla="*/ 0 h 43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6304" h="438496">
                    <a:moveTo>
                      <a:pt x="219248" y="0"/>
                    </a:moveTo>
                    <a:lnTo>
                      <a:pt x="2733080" y="0"/>
                    </a:lnTo>
                    <a:lnTo>
                      <a:pt x="2736304" y="325"/>
                    </a:lnTo>
                    <a:lnTo>
                      <a:pt x="2736304" y="438171"/>
                    </a:lnTo>
                    <a:lnTo>
                      <a:pt x="2733080" y="438496"/>
                    </a:lnTo>
                    <a:lnTo>
                      <a:pt x="219248" y="438496"/>
                    </a:lnTo>
                    <a:cubicBezTo>
                      <a:pt x="98161" y="438496"/>
                      <a:pt x="0" y="340335"/>
                      <a:pt x="0" y="219248"/>
                    </a:cubicBezTo>
                    <a:cubicBezTo>
                      <a:pt x="0" y="98161"/>
                      <a:pt x="98161" y="0"/>
                      <a:pt x="2192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xmlns="" id="{6444A46D-5BDF-4712-88E7-104DA9FAAFD4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88032" cy="3384376"/>
              </a:xfrm>
              <a:prstGeom prst="rect">
                <a:avLst/>
              </a:prstGeom>
              <a:solidFill>
                <a:srgbClr val="0078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9" name="Retângulo: Cantos Arredondados 9">
                <a:extLst>
                  <a:ext uri="{FF2B5EF4-FFF2-40B4-BE49-F238E27FC236}">
                    <a16:creationId xmlns:a16="http://schemas.microsoft.com/office/drawing/2014/main" xmlns="" id="{881B3B66-2052-48AF-979B-60B32E1F7F9E}"/>
                  </a:ext>
                </a:extLst>
              </p:cNvPr>
              <p:cNvSpPr/>
              <p:nvPr/>
            </p:nvSpPr>
            <p:spPr>
              <a:xfrm>
                <a:off x="4067944" y="4293096"/>
                <a:ext cx="201622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0" name="Retângulo: Cantos Arredondados 10">
                <a:extLst>
                  <a:ext uri="{FF2B5EF4-FFF2-40B4-BE49-F238E27FC236}">
                    <a16:creationId xmlns:a16="http://schemas.microsoft.com/office/drawing/2014/main" xmlns="" id="{8212EF75-2EF8-4DFC-BEB5-5C95D755FCDA}"/>
                  </a:ext>
                </a:extLst>
              </p:cNvPr>
              <p:cNvSpPr/>
              <p:nvPr/>
            </p:nvSpPr>
            <p:spPr>
              <a:xfrm>
                <a:off x="4427984" y="4509120"/>
                <a:ext cx="129614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7" name="Agrupar 11">
              <a:extLst>
                <a:ext uri="{FF2B5EF4-FFF2-40B4-BE49-F238E27FC236}">
                  <a16:creationId xmlns:a16="http://schemas.microsoft.com/office/drawing/2014/main" xmlns="" id="{97B2E01E-EC47-4BCE-BC4F-99A6EC444B19}"/>
                </a:ext>
              </a:extLst>
            </p:cNvPr>
            <p:cNvGrpSpPr/>
            <p:nvPr/>
          </p:nvGrpSpPr>
          <p:grpSpPr>
            <a:xfrm>
              <a:off x="4355976" y="1268760"/>
              <a:ext cx="288032" cy="720080"/>
              <a:chOff x="4355976" y="1268760"/>
              <a:chExt cx="288032" cy="720080"/>
            </a:xfrm>
          </p:grpSpPr>
          <p:sp>
            <p:nvSpPr>
              <p:cNvPr id="41" name="Retângulo: Cantos Arredondados 12">
                <a:extLst>
                  <a:ext uri="{FF2B5EF4-FFF2-40B4-BE49-F238E27FC236}">
                    <a16:creationId xmlns:a16="http://schemas.microsoft.com/office/drawing/2014/main" xmlns="" id="{10540542-C57F-4691-AF17-40583ACBA3F1}"/>
                  </a:ext>
                </a:extLst>
              </p:cNvPr>
              <p:cNvSpPr/>
              <p:nvPr/>
            </p:nvSpPr>
            <p:spPr>
              <a:xfrm>
                <a:off x="4355976" y="1268760"/>
                <a:ext cx="288032" cy="720080"/>
              </a:xfrm>
              <a:prstGeom prst="roundRect">
                <a:avLst>
                  <a:gd name="adj" fmla="val 3934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2" name="Retângulo: Cantos Arredondados 13">
                <a:extLst>
                  <a:ext uri="{FF2B5EF4-FFF2-40B4-BE49-F238E27FC236}">
                    <a16:creationId xmlns:a16="http://schemas.microsoft.com/office/drawing/2014/main" xmlns="" id="{552902B3-14B4-4F02-ABBE-E36047405A23}"/>
                  </a:ext>
                </a:extLst>
              </p:cNvPr>
              <p:cNvSpPr/>
              <p:nvPr/>
            </p:nvSpPr>
            <p:spPr>
              <a:xfrm>
                <a:off x="4499992" y="1340768"/>
                <a:ext cx="115212" cy="288032"/>
              </a:xfrm>
              <a:prstGeom prst="roundRect">
                <a:avLst>
                  <a:gd name="adj" fmla="val 3934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8" name="Agrupar 14">
              <a:extLst>
                <a:ext uri="{FF2B5EF4-FFF2-40B4-BE49-F238E27FC236}">
                  <a16:creationId xmlns:a16="http://schemas.microsoft.com/office/drawing/2014/main" xmlns="" id="{4DD22468-0F77-455F-8343-D2977BA9D815}"/>
                </a:ext>
              </a:extLst>
            </p:cNvPr>
            <p:cNvGrpSpPr/>
            <p:nvPr/>
          </p:nvGrpSpPr>
          <p:grpSpPr>
            <a:xfrm>
              <a:off x="5364088" y="1268760"/>
              <a:ext cx="288032" cy="720080"/>
              <a:chOff x="4860032" y="1340768"/>
              <a:chExt cx="288032" cy="720080"/>
            </a:xfrm>
          </p:grpSpPr>
          <p:sp>
            <p:nvSpPr>
              <p:cNvPr id="39" name="Retângulo: Cantos Arredondados 15">
                <a:extLst>
                  <a:ext uri="{FF2B5EF4-FFF2-40B4-BE49-F238E27FC236}">
                    <a16:creationId xmlns:a16="http://schemas.microsoft.com/office/drawing/2014/main" xmlns="" id="{2D72A34F-4564-471A-B6AA-AE1DF400A26F}"/>
                  </a:ext>
                </a:extLst>
              </p:cNvPr>
              <p:cNvSpPr/>
              <p:nvPr/>
            </p:nvSpPr>
            <p:spPr>
              <a:xfrm>
                <a:off x="4860032" y="1340768"/>
                <a:ext cx="288032" cy="720080"/>
              </a:xfrm>
              <a:prstGeom prst="roundRect">
                <a:avLst>
                  <a:gd name="adj" fmla="val 3934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0" name="Retângulo: Cantos Arredondados 16">
                <a:extLst>
                  <a:ext uri="{FF2B5EF4-FFF2-40B4-BE49-F238E27FC236}">
                    <a16:creationId xmlns:a16="http://schemas.microsoft.com/office/drawing/2014/main" xmlns="" id="{29E778E2-383E-4A56-974F-1F35B702221A}"/>
                  </a:ext>
                </a:extLst>
              </p:cNvPr>
              <p:cNvSpPr/>
              <p:nvPr/>
            </p:nvSpPr>
            <p:spPr>
              <a:xfrm>
                <a:off x="5004048" y="1412776"/>
                <a:ext cx="115212" cy="288032"/>
              </a:xfrm>
              <a:prstGeom prst="roundRect">
                <a:avLst>
                  <a:gd name="adj" fmla="val 3934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9" name="Agrupar 17">
              <a:extLst>
                <a:ext uri="{FF2B5EF4-FFF2-40B4-BE49-F238E27FC236}">
                  <a16:creationId xmlns:a16="http://schemas.microsoft.com/office/drawing/2014/main" xmlns="" id="{1C1086BE-5C78-46C5-8759-F221A1473050}"/>
                </a:ext>
              </a:extLst>
            </p:cNvPr>
            <p:cNvGrpSpPr/>
            <p:nvPr/>
          </p:nvGrpSpPr>
          <p:grpSpPr>
            <a:xfrm>
              <a:off x="4572000" y="2276872"/>
              <a:ext cx="792088" cy="348945"/>
              <a:chOff x="1691680" y="1268760"/>
              <a:chExt cx="2016224" cy="888224"/>
            </a:xfrm>
          </p:grpSpPr>
          <p:sp>
            <p:nvSpPr>
              <p:cNvPr id="33" name="Forma Livre: Forma 18">
                <a:extLst>
                  <a:ext uri="{FF2B5EF4-FFF2-40B4-BE49-F238E27FC236}">
                    <a16:creationId xmlns:a16="http://schemas.microsoft.com/office/drawing/2014/main" xmlns="" id="{A5FF4AA1-FB76-4089-AF79-C37CF505E719}"/>
                  </a:ext>
                </a:extLst>
              </p:cNvPr>
              <p:cNvSpPr/>
              <p:nvPr/>
            </p:nvSpPr>
            <p:spPr>
              <a:xfrm>
                <a:off x="1691680" y="1268760"/>
                <a:ext cx="936104" cy="888224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rgbClr val="05FF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4" name="Forma Livre: Forma 19">
                <a:extLst>
                  <a:ext uri="{FF2B5EF4-FFF2-40B4-BE49-F238E27FC236}">
                    <a16:creationId xmlns:a16="http://schemas.microsoft.com/office/drawing/2014/main" xmlns="" id="{F8045286-37AC-4911-A671-477E8EB257A2}"/>
                  </a:ext>
                </a:extLst>
              </p:cNvPr>
              <p:cNvSpPr/>
              <p:nvPr/>
            </p:nvSpPr>
            <p:spPr>
              <a:xfrm flipH="1">
                <a:off x="2771800" y="1268760"/>
                <a:ext cx="936104" cy="888224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rgbClr val="05FF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5" name="Elipse 34">
                <a:extLst>
                  <a:ext uri="{FF2B5EF4-FFF2-40B4-BE49-F238E27FC236}">
                    <a16:creationId xmlns:a16="http://schemas.microsoft.com/office/drawing/2014/main" xmlns="" id="{CD452FDD-69B7-4E28-B5E7-0FEFB45E205A}"/>
                  </a:ext>
                </a:extLst>
              </p:cNvPr>
              <p:cNvSpPr/>
              <p:nvPr/>
            </p:nvSpPr>
            <p:spPr>
              <a:xfrm>
                <a:off x="2483768" y="1556792"/>
                <a:ext cx="432048" cy="432048"/>
              </a:xfrm>
              <a:prstGeom prst="ellipse">
                <a:avLst/>
              </a:prstGeom>
              <a:solidFill>
                <a:srgbClr val="05FF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6" name="Retângulo: Cantos Arredondados 21">
                <a:extLst>
                  <a:ext uri="{FF2B5EF4-FFF2-40B4-BE49-F238E27FC236}">
                    <a16:creationId xmlns:a16="http://schemas.microsoft.com/office/drawing/2014/main" xmlns="" id="{AF7D2798-BB73-466E-A25A-A2621184FA04}"/>
                  </a:ext>
                </a:extLst>
              </p:cNvPr>
              <p:cNvSpPr/>
              <p:nvPr/>
            </p:nvSpPr>
            <p:spPr>
              <a:xfrm rot="2899544">
                <a:off x="3306093" y="1395083"/>
                <a:ext cx="227559" cy="18305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7" name="Retângulo: Cantos Arredondados 22">
                <a:extLst>
                  <a:ext uri="{FF2B5EF4-FFF2-40B4-BE49-F238E27FC236}">
                    <a16:creationId xmlns:a16="http://schemas.microsoft.com/office/drawing/2014/main" xmlns="" id="{3E77055B-F661-42D4-86CB-10C4D49F7934}"/>
                  </a:ext>
                </a:extLst>
              </p:cNvPr>
              <p:cNvSpPr/>
              <p:nvPr/>
            </p:nvSpPr>
            <p:spPr>
              <a:xfrm rot="2899544">
                <a:off x="2715110" y="1656317"/>
                <a:ext cx="115288" cy="9274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8" name="Retângulo: Cantos Arredondados 23">
                <a:extLst>
                  <a:ext uri="{FF2B5EF4-FFF2-40B4-BE49-F238E27FC236}">
                    <a16:creationId xmlns:a16="http://schemas.microsoft.com/office/drawing/2014/main" xmlns="" id="{2D266FA5-5903-44D9-9DC7-DCB4A530544F}"/>
                  </a:ext>
                </a:extLst>
              </p:cNvPr>
              <p:cNvSpPr/>
              <p:nvPr/>
            </p:nvSpPr>
            <p:spPr>
              <a:xfrm rot="2899544">
                <a:off x="2153964" y="1467091"/>
                <a:ext cx="227559" cy="18305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30" name="Forma Livre: Forma 24">
              <a:extLst>
                <a:ext uri="{FF2B5EF4-FFF2-40B4-BE49-F238E27FC236}">
                  <a16:creationId xmlns:a16="http://schemas.microsoft.com/office/drawing/2014/main" xmlns="" id="{59EBB5C9-01FD-4920-B60F-971211221B04}"/>
                </a:ext>
              </a:extLst>
            </p:cNvPr>
            <p:cNvSpPr/>
            <p:nvPr/>
          </p:nvSpPr>
          <p:spPr>
            <a:xfrm>
              <a:off x="4788024" y="1988840"/>
              <a:ext cx="486100" cy="151092"/>
            </a:xfrm>
            <a:custGeom>
              <a:avLst/>
              <a:gdLst>
                <a:gd name="connsiteX0" fmla="*/ 0 w 1111388"/>
                <a:gd name="connsiteY0" fmla="*/ 0 h 432048"/>
                <a:gd name="connsiteX1" fmla="*/ 178363 w 1111388"/>
                <a:gd name="connsiteY1" fmla="*/ 0 h 432048"/>
                <a:gd name="connsiteX2" fmla="*/ 195264 w 1111388"/>
                <a:gd name="connsiteY2" fmla="*/ 31138 h 432048"/>
                <a:gd name="connsiteX3" fmla="*/ 542992 w 1111388"/>
                <a:gd name="connsiteY3" fmla="*/ 216024 h 432048"/>
                <a:gd name="connsiteX4" fmla="*/ 568396 w 1111388"/>
                <a:gd name="connsiteY4" fmla="*/ 216024 h 432048"/>
                <a:gd name="connsiteX5" fmla="*/ 916124 w 1111388"/>
                <a:gd name="connsiteY5" fmla="*/ 31138 h 432048"/>
                <a:gd name="connsiteX6" fmla="*/ 933026 w 1111388"/>
                <a:gd name="connsiteY6" fmla="*/ 0 h 432048"/>
                <a:gd name="connsiteX7" fmla="*/ 1111388 w 1111388"/>
                <a:gd name="connsiteY7" fmla="*/ 0 h 432048"/>
                <a:gd name="connsiteX8" fmla="*/ 1086488 w 1111388"/>
                <a:gd name="connsiteY8" fmla="*/ 80214 h 432048"/>
                <a:gd name="connsiteX9" fmla="*/ 555694 w 1111388"/>
                <a:gd name="connsiteY9" fmla="*/ 432048 h 432048"/>
                <a:gd name="connsiteX10" fmla="*/ 24900 w 1111388"/>
                <a:gd name="connsiteY10" fmla="*/ 80214 h 432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388" h="432048">
                  <a:moveTo>
                    <a:pt x="0" y="0"/>
                  </a:moveTo>
                  <a:lnTo>
                    <a:pt x="178363" y="0"/>
                  </a:lnTo>
                  <a:lnTo>
                    <a:pt x="195264" y="31138"/>
                  </a:lnTo>
                  <a:cubicBezTo>
                    <a:pt x="270624" y="142685"/>
                    <a:pt x="398243" y="216024"/>
                    <a:pt x="542992" y="216024"/>
                  </a:cubicBezTo>
                  <a:lnTo>
                    <a:pt x="568396" y="216024"/>
                  </a:lnTo>
                  <a:cubicBezTo>
                    <a:pt x="713145" y="216024"/>
                    <a:pt x="840765" y="142685"/>
                    <a:pt x="916124" y="31138"/>
                  </a:cubicBezTo>
                  <a:lnTo>
                    <a:pt x="933026" y="0"/>
                  </a:lnTo>
                  <a:lnTo>
                    <a:pt x="1111388" y="0"/>
                  </a:lnTo>
                  <a:lnTo>
                    <a:pt x="1086488" y="80214"/>
                  </a:lnTo>
                  <a:cubicBezTo>
                    <a:pt x="999037" y="286972"/>
                    <a:pt x="794307" y="432048"/>
                    <a:pt x="555694" y="432048"/>
                  </a:cubicBezTo>
                  <a:cubicBezTo>
                    <a:pt x="317081" y="432048"/>
                    <a:pt x="112352" y="286972"/>
                    <a:pt x="24900" y="8021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xmlns="" id="{6D0E3C83-7EEB-4AB2-A84E-675106B60049}"/>
              </a:ext>
            </a:extLst>
          </p:cNvPr>
          <p:cNvGrpSpPr/>
          <p:nvPr/>
        </p:nvGrpSpPr>
        <p:grpSpPr>
          <a:xfrm>
            <a:off x="15373573" y="3071664"/>
            <a:ext cx="1618035" cy="1944216"/>
            <a:chOff x="11773165" y="4295800"/>
            <a:chExt cx="1368151" cy="1643959"/>
          </a:xfrm>
        </p:grpSpPr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xmlns="" id="{5CCDCE42-DEDF-4689-A183-A9679B0AEA39}"/>
                </a:ext>
              </a:extLst>
            </p:cNvPr>
            <p:cNvGrpSpPr/>
            <p:nvPr/>
          </p:nvGrpSpPr>
          <p:grpSpPr>
            <a:xfrm>
              <a:off x="11773165" y="4295800"/>
              <a:ext cx="1368151" cy="1643959"/>
              <a:chOff x="11557149" y="4295800"/>
              <a:chExt cx="1378326" cy="1656184"/>
            </a:xfrm>
          </p:grpSpPr>
          <p:pic>
            <p:nvPicPr>
              <p:cNvPr id="56" name="Imagem 55">
                <a:extLst>
                  <a:ext uri="{FF2B5EF4-FFF2-40B4-BE49-F238E27FC236}">
                    <a16:creationId xmlns:a16="http://schemas.microsoft.com/office/drawing/2014/main" xmlns="" id="{500487B6-9DD7-4DA6-ADE0-1EA84AD3D8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57149" y="4295800"/>
                <a:ext cx="1378326" cy="1656184"/>
              </a:xfrm>
              <a:prstGeom prst="rect">
                <a:avLst/>
              </a:prstGeom>
            </p:spPr>
          </p:pic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xmlns="" id="{F3230E36-603F-412C-A732-8401A88DA590}"/>
                  </a:ext>
                </a:extLst>
              </p:cNvPr>
              <p:cNvSpPr/>
              <p:nvPr/>
            </p:nvSpPr>
            <p:spPr>
              <a:xfrm>
                <a:off x="12205221" y="5159896"/>
                <a:ext cx="288032" cy="144016"/>
              </a:xfrm>
              <a:prstGeom prst="rect">
                <a:avLst/>
              </a:prstGeom>
              <a:solidFill>
                <a:srgbClr val="0086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xmlns="" id="{438A2C78-6695-482A-9EB4-CFF3757B5D4D}"/>
                </a:ext>
              </a:extLst>
            </p:cNvPr>
            <p:cNvGrpSpPr/>
            <p:nvPr/>
          </p:nvGrpSpPr>
          <p:grpSpPr>
            <a:xfrm>
              <a:off x="12421245" y="5159896"/>
              <a:ext cx="285906" cy="145167"/>
              <a:chOff x="12421245" y="5159896"/>
              <a:chExt cx="285906" cy="145167"/>
            </a:xfrm>
          </p:grpSpPr>
          <p:sp>
            <p:nvSpPr>
              <p:cNvPr id="54" name="Forma Livre: Forma 53">
                <a:extLst>
                  <a:ext uri="{FF2B5EF4-FFF2-40B4-BE49-F238E27FC236}">
                    <a16:creationId xmlns:a16="http://schemas.microsoft.com/office/drawing/2014/main" xmlns="" id="{51082FE3-E62B-49D2-A21B-CB6EFB10F0ED}"/>
                  </a:ext>
                </a:extLst>
              </p:cNvPr>
              <p:cNvSpPr/>
              <p:nvPr/>
            </p:nvSpPr>
            <p:spPr>
              <a:xfrm>
                <a:off x="12421245" y="5159896"/>
                <a:ext cx="285906" cy="144000"/>
              </a:xfrm>
              <a:custGeom>
                <a:avLst/>
                <a:gdLst>
                  <a:gd name="connsiteX0" fmla="*/ 3630 w 648072"/>
                  <a:gd name="connsiteY0" fmla="*/ 0 h 360040"/>
                  <a:gd name="connsiteX1" fmla="*/ 644442 w 648072"/>
                  <a:gd name="connsiteY1" fmla="*/ 0 h 360040"/>
                  <a:gd name="connsiteX2" fmla="*/ 648072 w 648072"/>
                  <a:gd name="connsiteY2" fmla="*/ 36004 h 360040"/>
                  <a:gd name="connsiteX3" fmla="*/ 324036 w 648072"/>
                  <a:gd name="connsiteY3" fmla="*/ 360040 h 360040"/>
                  <a:gd name="connsiteX4" fmla="*/ 0 w 648072"/>
                  <a:gd name="connsiteY4" fmla="*/ 36004 h 360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8072" h="360040">
                    <a:moveTo>
                      <a:pt x="3630" y="0"/>
                    </a:moveTo>
                    <a:lnTo>
                      <a:pt x="644442" y="0"/>
                    </a:lnTo>
                    <a:lnTo>
                      <a:pt x="648072" y="36004"/>
                    </a:lnTo>
                    <a:cubicBezTo>
                      <a:pt x="648072" y="214964"/>
                      <a:pt x="502996" y="360040"/>
                      <a:pt x="324036" y="360040"/>
                    </a:cubicBezTo>
                    <a:cubicBezTo>
                      <a:pt x="145076" y="360040"/>
                      <a:pt x="0" y="214964"/>
                      <a:pt x="0" y="3600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xmlns="" id="{A9FE81C9-77FB-4F07-9537-35B5C2178449}"/>
                  </a:ext>
                </a:extLst>
              </p:cNvPr>
              <p:cNvSpPr/>
              <p:nvPr/>
            </p:nvSpPr>
            <p:spPr>
              <a:xfrm rot="151157" flipV="1">
                <a:off x="12496738" y="5239449"/>
                <a:ext cx="129118" cy="65614"/>
              </a:xfrm>
              <a:custGeom>
                <a:avLst/>
                <a:gdLst>
                  <a:gd name="connsiteX0" fmla="*/ 65608 w 129118"/>
                  <a:gd name="connsiteY0" fmla="*/ 65614 h 65614"/>
                  <a:gd name="connsiteX1" fmla="*/ 115768 w 129118"/>
                  <a:gd name="connsiteY1" fmla="*/ 46917 h 65614"/>
                  <a:gd name="connsiteX2" fmla="*/ 129118 w 129118"/>
                  <a:gd name="connsiteY2" fmla="*/ 17913 h 65614"/>
                  <a:gd name="connsiteX3" fmla="*/ 116476 w 129118"/>
                  <a:gd name="connsiteY3" fmla="*/ 10185 h 65614"/>
                  <a:gd name="connsiteX4" fmla="*/ 60832 w 129118"/>
                  <a:gd name="connsiteY4" fmla="*/ 0 h 65614"/>
                  <a:gd name="connsiteX5" fmla="*/ 5188 w 129118"/>
                  <a:gd name="connsiteY5" fmla="*/ 10185 h 65614"/>
                  <a:gd name="connsiteX6" fmla="*/ 0 w 129118"/>
                  <a:gd name="connsiteY6" fmla="*/ 13356 h 65614"/>
                  <a:gd name="connsiteX7" fmla="*/ 15448 w 129118"/>
                  <a:gd name="connsiteY7" fmla="*/ 46917 h 65614"/>
                  <a:gd name="connsiteX8" fmla="*/ 65608 w 129118"/>
                  <a:gd name="connsiteY8" fmla="*/ 65614 h 65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9118" h="65614">
                    <a:moveTo>
                      <a:pt x="65608" y="65614"/>
                    </a:moveTo>
                    <a:cubicBezTo>
                      <a:pt x="85196" y="65614"/>
                      <a:pt x="102931" y="58469"/>
                      <a:pt x="115768" y="46917"/>
                    </a:cubicBezTo>
                    <a:lnTo>
                      <a:pt x="129118" y="17913"/>
                    </a:lnTo>
                    <a:lnTo>
                      <a:pt x="116476" y="10185"/>
                    </a:lnTo>
                    <a:cubicBezTo>
                      <a:pt x="99373" y="3627"/>
                      <a:pt x="80570" y="0"/>
                      <a:pt x="60832" y="0"/>
                    </a:cubicBezTo>
                    <a:cubicBezTo>
                      <a:pt x="41094" y="0"/>
                      <a:pt x="22291" y="3627"/>
                      <a:pt x="5188" y="10185"/>
                    </a:cubicBezTo>
                    <a:lnTo>
                      <a:pt x="0" y="13356"/>
                    </a:lnTo>
                    <a:lnTo>
                      <a:pt x="15448" y="46917"/>
                    </a:lnTo>
                    <a:cubicBezTo>
                      <a:pt x="28285" y="58469"/>
                      <a:pt x="46020" y="65614"/>
                      <a:pt x="65608" y="656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0546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caneta icon">
            <a:extLst>
              <a:ext uri="{FF2B5EF4-FFF2-40B4-BE49-F238E27FC236}">
                <a16:creationId xmlns:a16="http://schemas.microsoft.com/office/drawing/2014/main" xmlns="" id="{68C0435D-4D90-459F-9B4A-EDB715CDA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589" y="4943872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xmlns="" id="{11B8CDE8-454B-48BB-9BE5-3C73D682CDF3}"/>
              </a:ext>
            </a:extLst>
          </p:cNvPr>
          <p:cNvGrpSpPr/>
          <p:nvPr/>
        </p:nvGrpSpPr>
        <p:grpSpPr>
          <a:xfrm>
            <a:off x="10136877" y="3956033"/>
            <a:ext cx="4010646" cy="4047287"/>
            <a:chOff x="3871808" y="1289028"/>
            <a:chExt cx="4010646" cy="4047287"/>
          </a:xfrm>
        </p:grpSpPr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xmlns="" id="{245F05AE-328E-418F-86B5-95C6B99DB76B}"/>
                </a:ext>
              </a:extLst>
            </p:cNvPr>
            <p:cNvSpPr/>
            <p:nvPr/>
          </p:nvSpPr>
          <p:spPr>
            <a:xfrm rot="20738604">
              <a:off x="3871808" y="4404379"/>
              <a:ext cx="1006925" cy="868039"/>
            </a:xfrm>
            <a:prstGeom prst="triangle">
              <a:avLst/>
            </a:prstGeom>
            <a:solidFill>
              <a:srgbClr val="8FC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xmlns="" id="{4722C9FB-66F3-4F2E-A33C-A03C6774FAF0}"/>
                </a:ext>
              </a:extLst>
            </p:cNvPr>
            <p:cNvSpPr/>
            <p:nvPr/>
          </p:nvSpPr>
          <p:spPr>
            <a:xfrm rot="18915960">
              <a:off x="7207730" y="1724369"/>
              <a:ext cx="344488" cy="674448"/>
            </a:xfrm>
            <a:prstGeom prst="rect">
              <a:avLst/>
            </a:prstGeom>
            <a:solidFill>
              <a:srgbClr val="64B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xmlns="" id="{BBB456FF-A1AC-48E4-9FBE-9636BB1A6F01}"/>
                </a:ext>
              </a:extLst>
            </p:cNvPr>
            <p:cNvSpPr/>
            <p:nvPr/>
          </p:nvSpPr>
          <p:spPr>
            <a:xfrm rot="18915960">
              <a:off x="4046983" y="2958169"/>
              <a:ext cx="3832492" cy="968583"/>
            </a:xfrm>
            <a:prstGeom prst="rect">
              <a:avLst/>
            </a:prstGeom>
            <a:solidFill>
              <a:srgbClr val="1464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xmlns="" id="{152FB06C-77CC-4698-85A7-EF7C652AA109}"/>
                </a:ext>
              </a:extLst>
            </p:cNvPr>
            <p:cNvSpPr/>
            <p:nvPr/>
          </p:nvSpPr>
          <p:spPr>
            <a:xfrm rot="18915960">
              <a:off x="7402999" y="1289028"/>
              <a:ext cx="479455" cy="1018337"/>
            </a:xfrm>
            <a:prstGeom prst="rect">
              <a:avLst/>
            </a:prstGeom>
            <a:solidFill>
              <a:srgbClr val="8FC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xmlns="" id="{4CAF09BC-BB96-4BB5-B288-77204156E362}"/>
                </a:ext>
              </a:extLst>
            </p:cNvPr>
            <p:cNvSpPr/>
            <p:nvPr/>
          </p:nvSpPr>
          <p:spPr>
            <a:xfrm rot="18875327">
              <a:off x="6007100" y="2497797"/>
              <a:ext cx="1235188" cy="502622"/>
            </a:xfrm>
            <a:prstGeom prst="roundRect">
              <a:avLst>
                <a:gd name="adj" fmla="val 50000"/>
              </a:avLst>
            </a:prstGeom>
            <a:solidFill>
              <a:srgbClr val="0D47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xmlns="" id="{ADE8F1EA-DC14-49B8-A251-48F56C0A5147}"/>
                </a:ext>
              </a:extLst>
            </p:cNvPr>
            <p:cNvSpPr/>
            <p:nvPr/>
          </p:nvSpPr>
          <p:spPr>
            <a:xfrm rot="20738604" flipH="1">
              <a:off x="3961006" y="4986069"/>
              <a:ext cx="406285" cy="350246"/>
            </a:xfrm>
            <a:prstGeom prst="triangle">
              <a:avLst/>
            </a:prstGeom>
            <a:solidFill>
              <a:srgbClr val="0D47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xmlns="" id="{15294F0D-78E0-4E40-AF4A-C49EA43A339B}"/>
                </a:ext>
              </a:extLst>
            </p:cNvPr>
            <p:cNvSpPr txBox="1"/>
            <p:nvPr/>
          </p:nvSpPr>
          <p:spPr>
            <a:xfrm rot="18905243">
              <a:off x="4722339" y="3705037"/>
              <a:ext cx="13724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 dirty="0">
                  <a:solidFill>
                    <a:schemeClr val="bg1"/>
                  </a:solidFill>
                  <a:latin typeface="Righteous"/>
                </a:rPr>
                <a:t>STUD+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3105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DA372072-BCC6-4C09-A74D-D24AA5BA6EFF}"/>
              </a:ext>
            </a:extLst>
          </p:cNvPr>
          <p:cNvSpPr/>
          <p:nvPr/>
        </p:nvSpPr>
        <p:spPr>
          <a:xfrm>
            <a:off x="6265069" y="5015880"/>
            <a:ext cx="9144000" cy="1728192"/>
          </a:xfrm>
          <a:prstGeom prst="rect">
            <a:avLst/>
          </a:prstGeom>
          <a:gradFill flip="none" rotWithShape="1">
            <a:gsLst>
              <a:gs pos="100000">
                <a:srgbClr val="00D1A5">
                  <a:lumMod val="90000"/>
                  <a:alpha val="71000"/>
                </a:srgbClr>
              </a:gs>
              <a:gs pos="0">
                <a:srgbClr val="0D47A1">
                  <a:alpha val="82000"/>
                </a:srgbClr>
              </a:gs>
              <a:gs pos="100000">
                <a:srgbClr val="7030A0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06418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CA463755-7A92-41A7-8863-93842B096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663" y="3071664"/>
            <a:ext cx="6616700" cy="304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573FE193-0CD3-4197-B124-9EEBC6014416}"/>
              </a:ext>
            </a:extLst>
          </p:cNvPr>
          <p:cNvSpPr/>
          <p:nvPr/>
        </p:nvSpPr>
        <p:spPr>
          <a:xfrm>
            <a:off x="7236671" y="6240016"/>
            <a:ext cx="6624736" cy="3024336"/>
          </a:xfrm>
          <a:prstGeom prst="rect">
            <a:avLst/>
          </a:prstGeom>
          <a:gradFill flip="none" rotWithShape="1">
            <a:gsLst>
              <a:gs pos="100000">
                <a:srgbClr val="00D1A5">
                  <a:lumMod val="90000"/>
                  <a:alpha val="71000"/>
                </a:srgbClr>
              </a:gs>
              <a:gs pos="27000">
                <a:srgbClr val="0D47A1">
                  <a:alpha val="82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3942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xmlns="" id="{886DFB85-53C4-4A54-A6FF-CF8C55CE81A1}"/>
              </a:ext>
            </a:extLst>
          </p:cNvPr>
          <p:cNvSpPr/>
          <p:nvPr/>
        </p:nvSpPr>
        <p:spPr>
          <a:xfrm>
            <a:off x="6948637" y="839416"/>
            <a:ext cx="7704856" cy="10729192"/>
          </a:xfrm>
          <a:prstGeom prst="roundRect">
            <a:avLst>
              <a:gd name="adj" fmla="val 211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C9B545B1-D51E-4E87-A4A2-3F0808907659}"/>
              </a:ext>
            </a:extLst>
          </p:cNvPr>
          <p:cNvSpPr txBox="1"/>
          <p:nvPr/>
        </p:nvSpPr>
        <p:spPr>
          <a:xfrm>
            <a:off x="9684941" y="1271464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8EBA"/>
                </a:solidFill>
                <a:latin typeface="Century Gothic" panose="020B0502020202020204" pitchFamily="34" charset="0"/>
              </a:rPr>
              <a:t>SOBRE NÓS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xmlns="" id="{BBD50DE8-2A3E-4E4E-AC1B-5324178B4632}"/>
              </a:ext>
            </a:extLst>
          </p:cNvPr>
          <p:cNvCxnSpPr/>
          <p:nvPr/>
        </p:nvCxnSpPr>
        <p:spPr>
          <a:xfrm>
            <a:off x="7308677" y="1991544"/>
            <a:ext cx="6912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099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Agrupar 29">
            <a:extLst>
              <a:ext uri="{FF2B5EF4-FFF2-40B4-BE49-F238E27FC236}">
                <a16:creationId xmlns:a16="http://schemas.microsoft.com/office/drawing/2014/main" xmlns="" id="{EABDA664-C2CE-4D25-AB78-4DAD12EF9FF1}"/>
              </a:ext>
            </a:extLst>
          </p:cNvPr>
          <p:cNvGrpSpPr/>
          <p:nvPr/>
        </p:nvGrpSpPr>
        <p:grpSpPr>
          <a:xfrm>
            <a:off x="1296012" y="2063552"/>
            <a:ext cx="17857990" cy="8064896"/>
            <a:chOff x="1260005" y="2063552"/>
            <a:chExt cx="17857990" cy="8064896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xmlns="" id="{8904E1ED-51B9-4FC0-B35B-957E2321D3A8}"/>
                </a:ext>
              </a:extLst>
            </p:cNvPr>
            <p:cNvSpPr/>
            <p:nvPr/>
          </p:nvSpPr>
          <p:spPr>
            <a:xfrm>
              <a:off x="1260011" y="2063552"/>
              <a:ext cx="5400600" cy="7992888"/>
            </a:xfrm>
            <a:prstGeom prst="roundRect">
              <a:avLst>
                <a:gd name="adj" fmla="val 7514"/>
              </a:avLst>
            </a:prstGeom>
            <a:solidFill>
              <a:srgbClr val="20C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xmlns="" id="{8369E55A-0221-4297-B2B9-BD13CF27766D}"/>
                </a:ext>
              </a:extLst>
            </p:cNvPr>
            <p:cNvSpPr/>
            <p:nvPr/>
          </p:nvSpPr>
          <p:spPr>
            <a:xfrm flipH="1" flipV="1">
              <a:off x="1260005" y="6528048"/>
              <a:ext cx="5400599" cy="3528392"/>
            </a:xfrm>
            <a:custGeom>
              <a:avLst/>
              <a:gdLst>
                <a:gd name="connsiteX0" fmla="*/ 405801 w 5400599"/>
                <a:gd name="connsiteY0" fmla="*/ 0 h 3600400"/>
                <a:gd name="connsiteX1" fmla="*/ 4994799 w 5400599"/>
                <a:gd name="connsiteY1" fmla="*/ 0 h 3600400"/>
                <a:gd name="connsiteX2" fmla="*/ 5400599 w 5400599"/>
                <a:gd name="connsiteY2" fmla="*/ 405801 h 3600400"/>
                <a:gd name="connsiteX3" fmla="*/ 5400599 w 5400599"/>
                <a:gd name="connsiteY3" fmla="*/ 3600400 h 3600400"/>
                <a:gd name="connsiteX4" fmla="*/ 0 w 5400599"/>
                <a:gd name="connsiteY4" fmla="*/ 3600400 h 3600400"/>
                <a:gd name="connsiteX5" fmla="*/ 0 w 5400599"/>
                <a:gd name="connsiteY5" fmla="*/ 405801 h 3600400"/>
                <a:gd name="connsiteX6" fmla="*/ 405801 w 5400599"/>
                <a:gd name="connsiteY6" fmla="*/ 0 h 360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00599" h="3600400">
                  <a:moveTo>
                    <a:pt x="405801" y="0"/>
                  </a:moveTo>
                  <a:lnTo>
                    <a:pt x="4994799" y="0"/>
                  </a:lnTo>
                  <a:cubicBezTo>
                    <a:pt x="5218917" y="0"/>
                    <a:pt x="5400599" y="181683"/>
                    <a:pt x="5400599" y="405801"/>
                  </a:cubicBezTo>
                  <a:lnTo>
                    <a:pt x="5400599" y="3600400"/>
                  </a:lnTo>
                  <a:lnTo>
                    <a:pt x="0" y="3600400"/>
                  </a:lnTo>
                  <a:lnTo>
                    <a:pt x="0" y="405801"/>
                  </a:lnTo>
                  <a:cubicBezTo>
                    <a:pt x="0" y="181683"/>
                    <a:pt x="181683" y="0"/>
                    <a:pt x="405801" y="0"/>
                  </a:cubicBezTo>
                  <a:close/>
                </a:path>
              </a:pathLst>
            </a:custGeom>
            <a:solidFill>
              <a:srgbClr val="EAE8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xmlns="" id="{12A4A458-C3C9-48CC-A1EB-795918592009}"/>
                </a:ext>
              </a:extLst>
            </p:cNvPr>
            <p:cNvSpPr/>
            <p:nvPr/>
          </p:nvSpPr>
          <p:spPr>
            <a:xfrm>
              <a:off x="1260011" y="2639616"/>
              <a:ext cx="5400600" cy="1800200"/>
            </a:xfrm>
            <a:prstGeom prst="rect">
              <a:avLst/>
            </a:prstGeom>
            <a:solidFill>
              <a:srgbClr val="1DB3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xmlns="" id="{04AAC6BA-B41A-4999-8335-7D127D964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4107" y="2999656"/>
              <a:ext cx="3495441" cy="1152128"/>
            </a:xfrm>
            <a:prstGeom prst="rect">
              <a:avLst/>
            </a:prstGeom>
          </p:spPr>
        </p:pic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xmlns="" id="{D048CFE8-706F-476F-A216-D0E84542FA3C}"/>
                </a:ext>
              </a:extLst>
            </p:cNvPr>
            <p:cNvSpPr txBox="1"/>
            <p:nvPr/>
          </p:nvSpPr>
          <p:spPr>
            <a:xfrm>
              <a:off x="1908083" y="5375920"/>
              <a:ext cx="416011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8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CRIADO POR: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xmlns="" id="{C2CAED93-6B7D-4EE5-A6A9-369E09662BDE}"/>
                </a:ext>
              </a:extLst>
            </p:cNvPr>
            <p:cNvSpPr txBox="1"/>
            <p:nvPr/>
          </p:nvSpPr>
          <p:spPr>
            <a:xfrm>
              <a:off x="1932637" y="7320136"/>
              <a:ext cx="4075155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000" b="1" dirty="0">
                  <a:solidFill>
                    <a:srgbClr val="5CCEC4"/>
                  </a:solidFill>
                  <a:latin typeface="Century Gothic" panose="020B0502020202020204" pitchFamily="34" charset="0"/>
                </a:rPr>
                <a:t>Mateus Vicente</a:t>
              </a:r>
            </a:p>
            <a:p>
              <a:pPr algn="ctr"/>
              <a:r>
                <a:rPr lang="pt-BR" sz="4000" b="1" dirty="0">
                  <a:solidFill>
                    <a:srgbClr val="5CCEC4"/>
                  </a:solidFill>
                  <a:latin typeface="Century Gothic" panose="020B0502020202020204" pitchFamily="34" charset="0"/>
                </a:rPr>
                <a:t>e</a:t>
              </a:r>
            </a:p>
            <a:p>
              <a:pPr algn="ctr"/>
              <a:r>
                <a:rPr lang="pt-BR" sz="4000" b="1" dirty="0">
                  <a:solidFill>
                    <a:srgbClr val="5CCEC4"/>
                  </a:solidFill>
                  <a:latin typeface="Century Gothic" panose="020B0502020202020204" pitchFamily="34" charset="0"/>
                </a:rPr>
                <a:t>Vitor Ramos</a:t>
              </a:r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xmlns="" id="{B2524E5D-041B-4897-B533-3745EDD5FAFD}"/>
                </a:ext>
              </a:extLst>
            </p:cNvPr>
            <p:cNvSpPr/>
            <p:nvPr/>
          </p:nvSpPr>
          <p:spPr>
            <a:xfrm>
              <a:off x="7524707" y="2135560"/>
              <a:ext cx="5400600" cy="7992888"/>
            </a:xfrm>
            <a:prstGeom prst="roundRect">
              <a:avLst>
                <a:gd name="adj" fmla="val 7514"/>
              </a:avLst>
            </a:prstGeom>
            <a:solidFill>
              <a:srgbClr val="E240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xmlns="" id="{F0BC095E-55EB-48D8-8683-1A8F007A2823}"/>
                </a:ext>
              </a:extLst>
            </p:cNvPr>
            <p:cNvSpPr/>
            <p:nvPr/>
          </p:nvSpPr>
          <p:spPr>
            <a:xfrm flipH="1" flipV="1">
              <a:off x="7524701" y="6600056"/>
              <a:ext cx="5400599" cy="3528392"/>
            </a:xfrm>
            <a:custGeom>
              <a:avLst/>
              <a:gdLst>
                <a:gd name="connsiteX0" fmla="*/ 405801 w 5400599"/>
                <a:gd name="connsiteY0" fmla="*/ 0 h 3600400"/>
                <a:gd name="connsiteX1" fmla="*/ 4994799 w 5400599"/>
                <a:gd name="connsiteY1" fmla="*/ 0 h 3600400"/>
                <a:gd name="connsiteX2" fmla="*/ 5400599 w 5400599"/>
                <a:gd name="connsiteY2" fmla="*/ 405801 h 3600400"/>
                <a:gd name="connsiteX3" fmla="*/ 5400599 w 5400599"/>
                <a:gd name="connsiteY3" fmla="*/ 3600400 h 3600400"/>
                <a:gd name="connsiteX4" fmla="*/ 0 w 5400599"/>
                <a:gd name="connsiteY4" fmla="*/ 3600400 h 3600400"/>
                <a:gd name="connsiteX5" fmla="*/ 0 w 5400599"/>
                <a:gd name="connsiteY5" fmla="*/ 405801 h 3600400"/>
                <a:gd name="connsiteX6" fmla="*/ 405801 w 5400599"/>
                <a:gd name="connsiteY6" fmla="*/ 0 h 360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00599" h="3600400">
                  <a:moveTo>
                    <a:pt x="405801" y="0"/>
                  </a:moveTo>
                  <a:lnTo>
                    <a:pt x="4994799" y="0"/>
                  </a:lnTo>
                  <a:cubicBezTo>
                    <a:pt x="5218917" y="0"/>
                    <a:pt x="5400599" y="181683"/>
                    <a:pt x="5400599" y="405801"/>
                  </a:cubicBezTo>
                  <a:lnTo>
                    <a:pt x="5400599" y="3600400"/>
                  </a:lnTo>
                  <a:lnTo>
                    <a:pt x="0" y="3600400"/>
                  </a:lnTo>
                  <a:lnTo>
                    <a:pt x="0" y="405801"/>
                  </a:lnTo>
                  <a:cubicBezTo>
                    <a:pt x="0" y="181683"/>
                    <a:pt x="181683" y="0"/>
                    <a:pt x="405801" y="0"/>
                  </a:cubicBezTo>
                  <a:close/>
                </a:path>
              </a:pathLst>
            </a:custGeom>
            <a:solidFill>
              <a:srgbClr val="EAE8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xmlns="" id="{C5CEDA04-5E1E-4089-9938-35DF395FD928}"/>
                </a:ext>
              </a:extLst>
            </p:cNvPr>
            <p:cNvSpPr/>
            <p:nvPr/>
          </p:nvSpPr>
          <p:spPr>
            <a:xfrm>
              <a:off x="7524707" y="2711624"/>
              <a:ext cx="5400600" cy="1800200"/>
            </a:xfrm>
            <a:prstGeom prst="rect">
              <a:avLst/>
            </a:prstGeom>
            <a:solidFill>
              <a:srgbClr val="C837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xmlns="" id="{EB9F4F96-9738-4DBE-BFC3-3022D5ADE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8803" y="3071664"/>
              <a:ext cx="3495441" cy="1152128"/>
            </a:xfrm>
            <a:prstGeom prst="rect">
              <a:avLst/>
            </a:prstGeom>
          </p:spPr>
        </p:pic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xmlns="" id="{E35A73FC-7494-48D2-BBD0-4AC91194B68A}"/>
                </a:ext>
              </a:extLst>
            </p:cNvPr>
            <p:cNvSpPr txBox="1"/>
            <p:nvPr/>
          </p:nvSpPr>
          <p:spPr>
            <a:xfrm>
              <a:off x="8316789" y="7248128"/>
              <a:ext cx="4023858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>
                  <a:solidFill>
                    <a:srgbClr val="DF412C"/>
                  </a:solidFill>
                  <a:latin typeface="Century Gothic" panose="020B0502020202020204" pitchFamily="34" charset="0"/>
                </a:rPr>
                <a:t>Estudantes de </a:t>
              </a:r>
            </a:p>
            <a:p>
              <a:pPr algn="ctr"/>
              <a:r>
                <a:rPr lang="pt-BR" sz="3600" b="1" dirty="0">
                  <a:solidFill>
                    <a:srgbClr val="DF412C"/>
                  </a:solidFill>
                  <a:latin typeface="Century Gothic" panose="020B0502020202020204" pitchFamily="34" charset="0"/>
                </a:rPr>
                <a:t>programação do</a:t>
              </a:r>
            </a:p>
            <a:p>
              <a:pPr algn="ctr"/>
              <a:r>
                <a:rPr lang="pt-BR" sz="3600" b="1" dirty="0">
                  <a:solidFill>
                    <a:srgbClr val="DF412C"/>
                  </a:solidFill>
                  <a:latin typeface="Century Gothic" panose="020B0502020202020204" pitchFamily="34" charset="0"/>
                </a:rPr>
                <a:t>COTUCA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xmlns="" id="{CA175D1C-73A5-4845-9AB0-CF295F3D9C42}"/>
                </a:ext>
              </a:extLst>
            </p:cNvPr>
            <p:cNvSpPr txBox="1"/>
            <p:nvPr/>
          </p:nvSpPr>
          <p:spPr>
            <a:xfrm>
              <a:off x="7956749" y="5447928"/>
              <a:ext cx="47195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8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QUEM SOMOS?</a:t>
              </a:r>
            </a:p>
          </p:txBody>
        </p:sp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xmlns="" id="{7A63C487-A65E-43CC-9645-A99C63699FB8}"/>
                </a:ext>
              </a:extLst>
            </p:cNvPr>
            <p:cNvSpPr/>
            <p:nvPr/>
          </p:nvSpPr>
          <p:spPr>
            <a:xfrm>
              <a:off x="13717395" y="2135560"/>
              <a:ext cx="5400600" cy="7992888"/>
            </a:xfrm>
            <a:prstGeom prst="roundRect">
              <a:avLst>
                <a:gd name="adj" fmla="val 7514"/>
              </a:avLst>
            </a:prstGeom>
            <a:solidFill>
              <a:srgbClr val="FF9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xmlns="" id="{4638A8CE-E3D1-4782-87CA-92684F3FBCA7}"/>
                </a:ext>
              </a:extLst>
            </p:cNvPr>
            <p:cNvSpPr/>
            <p:nvPr/>
          </p:nvSpPr>
          <p:spPr>
            <a:xfrm flipH="1" flipV="1">
              <a:off x="13717389" y="6600056"/>
              <a:ext cx="5400599" cy="3528392"/>
            </a:xfrm>
            <a:custGeom>
              <a:avLst/>
              <a:gdLst>
                <a:gd name="connsiteX0" fmla="*/ 405801 w 5400599"/>
                <a:gd name="connsiteY0" fmla="*/ 0 h 3600400"/>
                <a:gd name="connsiteX1" fmla="*/ 4994799 w 5400599"/>
                <a:gd name="connsiteY1" fmla="*/ 0 h 3600400"/>
                <a:gd name="connsiteX2" fmla="*/ 5400599 w 5400599"/>
                <a:gd name="connsiteY2" fmla="*/ 405801 h 3600400"/>
                <a:gd name="connsiteX3" fmla="*/ 5400599 w 5400599"/>
                <a:gd name="connsiteY3" fmla="*/ 3600400 h 3600400"/>
                <a:gd name="connsiteX4" fmla="*/ 0 w 5400599"/>
                <a:gd name="connsiteY4" fmla="*/ 3600400 h 3600400"/>
                <a:gd name="connsiteX5" fmla="*/ 0 w 5400599"/>
                <a:gd name="connsiteY5" fmla="*/ 405801 h 3600400"/>
                <a:gd name="connsiteX6" fmla="*/ 405801 w 5400599"/>
                <a:gd name="connsiteY6" fmla="*/ 0 h 360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00599" h="3600400">
                  <a:moveTo>
                    <a:pt x="405801" y="0"/>
                  </a:moveTo>
                  <a:lnTo>
                    <a:pt x="4994799" y="0"/>
                  </a:lnTo>
                  <a:cubicBezTo>
                    <a:pt x="5218917" y="0"/>
                    <a:pt x="5400599" y="181683"/>
                    <a:pt x="5400599" y="405801"/>
                  </a:cubicBezTo>
                  <a:lnTo>
                    <a:pt x="5400599" y="3600400"/>
                  </a:lnTo>
                  <a:lnTo>
                    <a:pt x="0" y="3600400"/>
                  </a:lnTo>
                  <a:lnTo>
                    <a:pt x="0" y="405801"/>
                  </a:lnTo>
                  <a:cubicBezTo>
                    <a:pt x="0" y="181683"/>
                    <a:pt x="181683" y="0"/>
                    <a:pt x="405801" y="0"/>
                  </a:cubicBezTo>
                  <a:close/>
                </a:path>
              </a:pathLst>
            </a:custGeom>
            <a:solidFill>
              <a:srgbClr val="EAE8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xmlns="" id="{992091FA-C4C3-4783-B90E-71A2B6A75786}"/>
                </a:ext>
              </a:extLst>
            </p:cNvPr>
            <p:cNvSpPr/>
            <p:nvPr/>
          </p:nvSpPr>
          <p:spPr>
            <a:xfrm>
              <a:off x="13717395" y="2711624"/>
              <a:ext cx="5400600" cy="1800200"/>
            </a:xfrm>
            <a:prstGeom prst="rect">
              <a:avLst/>
            </a:prstGeom>
            <a:solidFill>
              <a:srgbClr val="DE8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xmlns="" id="{6DE629B3-6C36-4A59-B510-9940D53F8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81491" y="3071664"/>
              <a:ext cx="3495441" cy="1152128"/>
            </a:xfrm>
            <a:prstGeom prst="rect">
              <a:avLst/>
            </a:prstGeom>
          </p:spPr>
        </p:pic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xmlns="" id="{370F5196-5F07-4AC7-AB57-13E78AA6FB7B}"/>
                </a:ext>
              </a:extLst>
            </p:cNvPr>
            <p:cNvSpPr txBox="1"/>
            <p:nvPr/>
          </p:nvSpPr>
          <p:spPr>
            <a:xfrm>
              <a:off x="14384448" y="7248128"/>
              <a:ext cx="4273926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>
                  <a:solidFill>
                    <a:srgbClr val="FF9300"/>
                  </a:solidFill>
                  <a:latin typeface="Century Gothic" panose="020B0502020202020204" pitchFamily="34" charset="0"/>
                </a:rPr>
                <a:t>Auxiliar no </a:t>
              </a:r>
            </a:p>
            <a:p>
              <a:pPr algn="ctr"/>
              <a:r>
                <a:rPr lang="pt-BR" sz="3600" b="1" dirty="0">
                  <a:solidFill>
                    <a:srgbClr val="FF9300"/>
                  </a:solidFill>
                  <a:latin typeface="Century Gothic" panose="020B0502020202020204" pitchFamily="34" charset="0"/>
                </a:rPr>
                <a:t>estudo e aumento</a:t>
              </a:r>
            </a:p>
            <a:p>
              <a:pPr algn="ctr"/>
              <a:r>
                <a:rPr lang="pt-BR" sz="3600" b="1" dirty="0">
                  <a:solidFill>
                    <a:srgbClr val="FF9300"/>
                  </a:solidFill>
                  <a:latin typeface="Century Gothic" panose="020B0502020202020204" pitchFamily="34" charset="0"/>
                </a:rPr>
                <a:t>de desempenho</a:t>
              </a:r>
            </a:p>
            <a:p>
              <a:pPr algn="ctr"/>
              <a:r>
                <a:rPr lang="pt-BR" sz="3600" b="1" dirty="0">
                  <a:solidFill>
                    <a:srgbClr val="FF9300"/>
                  </a:solidFill>
                  <a:latin typeface="Century Gothic" panose="020B0502020202020204" pitchFamily="34" charset="0"/>
                </a:rPr>
                <a:t>dos alunos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xmlns="" id="{1C2EC9B1-1CF6-400B-BD66-ECFF2B29FE6D}"/>
                </a:ext>
              </a:extLst>
            </p:cNvPr>
            <p:cNvSpPr txBox="1"/>
            <p:nvPr/>
          </p:nvSpPr>
          <p:spPr>
            <a:xfrm>
              <a:off x="14797509" y="5447928"/>
              <a:ext cx="33746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8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OBJETIVOS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8705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de cantos arredondados 30"/>
          <p:cNvSpPr/>
          <p:nvPr/>
        </p:nvSpPr>
        <p:spPr>
          <a:xfrm>
            <a:off x="1623767" y="1343472"/>
            <a:ext cx="17349898" cy="9649072"/>
          </a:xfrm>
          <a:prstGeom prst="roundRect">
            <a:avLst>
              <a:gd name="adj" fmla="val 207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0" name="Grupo 29"/>
          <p:cNvGrpSpPr/>
          <p:nvPr/>
        </p:nvGrpSpPr>
        <p:grpSpPr>
          <a:xfrm>
            <a:off x="1619743" y="1343472"/>
            <a:ext cx="17353922" cy="2088232"/>
            <a:chOff x="1260011" y="2063552"/>
            <a:chExt cx="17353922" cy="2088232"/>
          </a:xfrm>
        </p:grpSpPr>
        <p:grpSp>
          <p:nvGrpSpPr>
            <p:cNvPr id="29" name="Grupo 28"/>
            <p:cNvGrpSpPr/>
            <p:nvPr/>
          </p:nvGrpSpPr>
          <p:grpSpPr>
            <a:xfrm>
              <a:off x="1260011" y="2063552"/>
              <a:ext cx="17353922" cy="2088232"/>
              <a:chOff x="1260011" y="2063552"/>
              <a:chExt cx="17353922" cy="2088232"/>
            </a:xfrm>
          </p:grpSpPr>
          <p:sp>
            <p:nvSpPr>
              <p:cNvPr id="3" name="Retângulo: Cantos Arredondados 5">
                <a:extLst>
                  <a:ext uri="{FF2B5EF4-FFF2-40B4-BE49-F238E27FC236}">
                    <a16:creationId xmlns:a16="http://schemas.microsoft.com/office/drawing/2014/main" xmlns="" id="{8904E1ED-51B9-4FC0-B35B-957E2321D3A8}"/>
                  </a:ext>
                </a:extLst>
              </p:cNvPr>
              <p:cNvSpPr/>
              <p:nvPr/>
            </p:nvSpPr>
            <p:spPr>
              <a:xfrm>
                <a:off x="1260011" y="2063552"/>
                <a:ext cx="17353922" cy="2088232"/>
              </a:xfrm>
              <a:prstGeom prst="roundRect">
                <a:avLst>
                  <a:gd name="adj" fmla="val 7514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xmlns="" id="{12A4A458-C3C9-48CC-A1EB-795918592009}"/>
                  </a:ext>
                </a:extLst>
              </p:cNvPr>
              <p:cNvSpPr/>
              <p:nvPr/>
            </p:nvSpPr>
            <p:spPr>
              <a:xfrm>
                <a:off x="1264035" y="2351584"/>
                <a:ext cx="17349898" cy="151216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6" name="Imagem 5">
                <a:extLst>
                  <a:ext uri="{FF2B5EF4-FFF2-40B4-BE49-F238E27FC236}">
                    <a16:creationId xmlns:a16="http://schemas.microsoft.com/office/drawing/2014/main" xmlns="" id="{04AAC6BA-B41A-4999-8335-7D127D9649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05185" y="2704182"/>
                <a:ext cx="2448272" cy="806972"/>
              </a:xfrm>
              <a:prstGeom prst="rect">
                <a:avLst/>
              </a:prstGeom>
            </p:spPr>
          </p:pic>
        </p:grpSp>
        <p:sp>
          <p:nvSpPr>
            <p:cNvPr id="25" name="Retângulo de cantos arredondados 24"/>
            <p:cNvSpPr/>
            <p:nvPr/>
          </p:nvSpPr>
          <p:spPr>
            <a:xfrm>
              <a:off x="15101474" y="2563887"/>
              <a:ext cx="144016" cy="108756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6" name="CaixaDeTexto 25"/>
            <p:cNvSpPr txBox="1"/>
            <p:nvPr/>
          </p:nvSpPr>
          <p:spPr>
            <a:xfrm>
              <a:off x="5292453" y="2646003"/>
              <a:ext cx="610615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F</a:t>
              </a:r>
              <a:r>
                <a:rPr lang="pt-BR" sz="4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ÓRUM DO </a:t>
              </a:r>
              <a:r>
                <a:rPr lang="pt-BR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E</a:t>
              </a:r>
              <a:r>
                <a:rPr lang="pt-BR" sz="4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STUDANTE:</a:t>
              </a:r>
            </a:p>
          </p:txBody>
        </p:sp>
        <p:pic>
          <p:nvPicPr>
            <p:cNvPr id="27" name="Imagem 26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3767" y="2563887"/>
              <a:ext cx="1117379" cy="1118624"/>
            </a:xfrm>
            <a:prstGeom prst="rect">
              <a:avLst/>
            </a:prstGeom>
          </p:spPr>
        </p:pic>
        <p:sp>
          <p:nvSpPr>
            <p:cNvPr id="28" name="Retângulo de cantos arredondados 27"/>
            <p:cNvSpPr/>
            <p:nvPr/>
          </p:nvSpPr>
          <p:spPr>
            <a:xfrm>
              <a:off x="3132213" y="2563887"/>
              <a:ext cx="144016" cy="108756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32" name="Retângulo 31"/>
          <p:cNvSpPr/>
          <p:nvPr/>
        </p:nvSpPr>
        <p:spPr>
          <a:xfrm>
            <a:off x="1619743" y="3143672"/>
            <a:ext cx="17353922" cy="2880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Retângulo de cantos arredondados 33"/>
          <p:cNvSpPr/>
          <p:nvPr/>
        </p:nvSpPr>
        <p:spPr>
          <a:xfrm>
            <a:off x="6262854" y="3647728"/>
            <a:ext cx="253735" cy="705678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Retângulo de cantos arredondados 34"/>
          <p:cNvSpPr/>
          <p:nvPr/>
        </p:nvSpPr>
        <p:spPr>
          <a:xfrm>
            <a:off x="6876629" y="3791744"/>
            <a:ext cx="11636560" cy="6840760"/>
          </a:xfrm>
          <a:prstGeom prst="roundRect">
            <a:avLst>
              <a:gd name="adj" fmla="val 30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" name="Grupo 1"/>
          <p:cNvGrpSpPr/>
          <p:nvPr/>
        </p:nvGrpSpPr>
        <p:grpSpPr>
          <a:xfrm>
            <a:off x="1820336" y="3705786"/>
            <a:ext cx="4164903" cy="6870426"/>
            <a:chOff x="1820336" y="3705786"/>
            <a:chExt cx="4164903" cy="6870426"/>
          </a:xfrm>
        </p:grpSpPr>
        <p:sp>
          <p:nvSpPr>
            <p:cNvPr id="51" name="Retângulo: Cantos Arredondados 5">
              <a:extLst>
                <a:ext uri="{FF2B5EF4-FFF2-40B4-BE49-F238E27FC236}">
                  <a16:creationId xmlns:a16="http://schemas.microsoft.com/office/drawing/2014/main" xmlns="" id="{8904E1ED-51B9-4FC0-B35B-957E2321D3A8}"/>
                </a:ext>
              </a:extLst>
            </p:cNvPr>
            <p:cNvSpPr/>
            <p:nvPr/>
          </p:nvSpPr>
          <p:spPr>
            <a:xfrm>
              <a:off x="1833756" y="3705786"/>
              <a:ext cx="4151483" cy="6840761"/>
            </a:xfrm>
            <a:prstGeom prst="roundRect">
              <a:avLst>
                <a:gd name="adj" fmla="val 7514"/>
              </a:avLst>
            </a:prstGeom>
            <a:solidFill>
              <a:srgbClr val="20C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2" name="Retângulo: Cantos Arredondados 5">
              <a:extLst>
                <a:ext uri="{FF2B5EF4-FFF2-40B4-BE49-F238E27FC236}">
                  <a16:creationId xmlns:a16="http://schemas.microsoft.com/office/drawing/2014/main" xmlns="" id="{8904E1ED-51B9-4FC0-B35B-957E2321D3A8}"/>
                </a:ext>
              </a:extLst>
            </p:cNvPr>
            <p:cNvSpPr/>
            <p:nvPr/>
          </p:nvSpPr>
          <p:spPr>
            <a:xfrm flipH="1" flipV="1">
              <a:off x="1820336" y="8579061"/>
              <a:ext cx="4164902" cy="1997151"/>
            </a:xfrm>
            <a:custGeom>
              <a:avLst/>
              <a:gdLst/>
              <a:ahLst/>
              <a:cxnLst/>
              <a:rect l="l" t="t" r="r" b="b"/>
              <a:pathLst>
                <a:path w="4637555" h="2943861">
                  <a:moveTo>
                    <a:pt x="348466" y="0"/>
                  </a:moveTo>
                  <a:lnTo>
                    <a:pt x="4289087" y="0"/>
                  </a:lnTo>
                  <a:cubicBezTo>
                    <a:pt x="4481539" y="0"/>
                    <a:pt x="4637555" y="156014"/>
                    <a:pt x="4637555" y="348466"/>
                  </a:cubicBezTo>
                  <a:lnTo>
                    <a:pt x="4637555" y="2943861"/>
                  </a:lnTo>
                  <a:lnTo>
                    <a:pt x="0" y="2943861"/>
                  </a:lnTo>
                  <a:lnTo>
                    <a:pt x="0" y="348466"/>
                  </a:lnTo>
                  <a:cubicBezTo>
                    <a:pt x="0" y="156014"/>
                    <a:pt x="156014" y="0"/>
                    <a:pt x="348466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3" name="Retângulo: Cantos Arredondados 5">
              <a:extLst>
                <a:ext uri="{FF2B5EF4-FFF2-40B4-BE49-F238E27FC236}">
                  <a16:creationId xmlns:a16="http://schemas.microsoft.com/office/drawing/2014/main" xmlns="" id="{8904E1ED-51B9-4FC0-B35B-957E2321D3A8}"/>
                </a:ext>
              </a:extLst>
            </p:cNvPr>
            <p:cNvSpPr/>
            <p:nvPr/>
          </p:nvSpPr>
          <p:spPr>
            <a:xfrm rot="10800000">
              <a:off x="2103681" y="5431292"/>
              <a:ext cx="3597583" cy="660834"/>
            </a:xfrm>
            <a:prstGeom prst="roundRect">
              <a:avLst>
                <a:gd name="adj" fmla="val 50000"/>
              </a:avLst>
            </a:prstGeom>
            <a:solidFill>
              <a:srgbClr val="178D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8" name="Elipse 57"/>
            <p:cNvSpPr/>
            <p:nvPr/>
          </p:nvSpPr>
          <p:spPr>
            <a:xfrm>
              <a:off x="3351110" y="3962705"/>
              <a:ext cx="1102726" cy="11818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59" name="Agrupar 3">
              <a:extLst>
                <a:ext uri="{FF2B5EF4-FFF2-40B4-BE49-F238E27FC236}">
                  <a16:creationId xmlns:a16="http://schemas.microsoft.com/office/drawing/2014/main" xmlns="" id="{D7C0B00C-161C-4ABE-A47A-D533F1A6BB89}"/>
                </a:ext>
              </a:extLst>
            </p:cNvPr>
            <p:cNvGrpSpPr/>
            <p:nvPr/>
          </p:nvGrpSpPr>
          <p:grpSpPr>
            <a:xfrm>
              <a:off x="3590541" y="4138777"/>
              <a:ext cx="623865" cy="788388"/>
              <a:chOff x="4234341" y="833306"/>
              <a:chExt cx="3723314" cy="4390239"/>
            </a:xfrm>
            <a:solidFill>
              <a:srgbClr val="007BD0"/>
            </a:solidFill>
          </p:grpSpPr>
          <p:pic>
            <p:nvPicPr>
              <p:cNvPr id="60" name="Gráfico 4" descr="Usuário">
                <a:extLst>
                  <a:ext uri="{FF2B5EF4-FFF2-40B4-BE49-F238E27FC236}">
                    <a16:creationId xmlns:a16="http://schemas.microsoft.com/office/drawing/2014/main" xmlns="" id="{A0CA1125-C2CF-49A8-9AE9-7CBD1BF4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4234341" y="1500231"/>
                <a:ext cx="3723314" cy="3723314"/>
              </a:xfrm>
              <a:prstGeom prst="rect">
                <a:avLst/>
              </a:prstGeom>
            </p:spPr>
          </p:pic>
          <p:sp>
            <p:nvSpPr>
              <p:cNvPr id="61" name="Retângulo 60">
                <a:extLst>
                  <a:ext uri="{FF2B5EF4-FFF2-40B4-BE49-F238E27FC236}">
                    <a16:creationId xmlns:a16="http://schemas.microsoft.com/office/drawing/2014/main" xmlns="" id="{3DD69A3F-0C3D-4962-A956-2D9ED1AA114B}"/>
                  </a:ext>
                </a:extLst>
              </p:cNvPr>
              <p:cNvSpPr/>
              <p:nvPr/>
            </p:nvSpPr>
            <p:spPr>
              <a:xfrm>
                <a:off x="5210960" y="833306"/>
                <a:ext cx="1770077" cy="1770077"/>
              </a:xfrm>
              <a:prstGeom prst="rect">
                <a:avLst/>
              </a:prstGeom>
              <a:grpFill/>
              <a:ln>
                <a:noFill/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2" name="Retângulo: Cantos Arredondados 6">
                <a:extLst>
                  <a:ext uri="{FF2B5EF4-FFF2-40B4-BE49-F238E27FC236}">
                    <a16:creationId xmlns:a16="http://schemas.microsoft.com/office/drawing/2014/main" xmlns="" id="{52EE2D45-D0FA-4F34-95F6-04D56E423317}"/>
                  </a:ext>
                </a:extLst>
              </p:cNvPr>
              <p:cNvSpPr/>
              <p:nvPr/>
            </p:nvSpPr>
            <p:spPr>
              <a:xfrm>
                <a:off x="5513663" y="1957430"/>
                <a:ext cx="1164673" cy="494951"/>
              </a:xfrm>
              <a:prstGeom prst="roundRect">
                <a:avLst>
                  <a:gd name="adj" fmla="val 2344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3" name="Retângulo: Cantos Arredondados 7">
                <a:extLst>
                  <a:ext uri="{FF2B5EF4-FFF2-40B4-BE49-F238E27FC236}">
                    <a16:creationId xmlns:a16="http://schemas.microsoft.com/office/drawing/2014/main" xmlns="" id="{8EC0EE8C-2C28-44B0-B9FE-03E147A8199A}"/>
                  </a:ext>
                </a:extLst>
              </p:cNvPr>
              <p:cNvSpPr/>
              <p:nvPr/>
            </p:nvSpPr>
            <p:spPr>
              <a:xfrm>
                <a:off x="5026053" y="1634455"/>
                <a:ext cx="67112" cy="67950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64" name="Agrupar 8">
                <a:extLst>
                  <a:ext uri="{FF2B5EF4-FFF2-40B4-BE49-F238E27FC236}">
                    <a16:creationId xmlns:a16="http://schemas.microsoft.com/office/drawing/2014/main" xmlns="" id="{267C4318-4AB2-4746-9648-43FAC46CA6D1}"/>
                  </a:ext>
                </a:extLst>
              </p:cNvPr>
              <p:cNvGrpSpPr/>
              <p:nvPr/>
            </p:nvGrpSpPr>
            <p:grpSpPr>
              <a:xfrm>
                <a:off x="4970470" y="2238002"/>
                <a:ext cx="178278" cy="210185"/>
                <a:chOff x="997241" y="468386"/>
                <a:chExt cx="1675809" cy="2446782"/>
              </a:xfrm>
              <a:grpFill/>
            </p:grpSpPr>
            <p:sp>
              <p:nvSpPr>
                <p:cNvPr id="65" name="Elipse 64">
                  <a:extLst>
                    <a:ext uri="{FF2B5EF4-FFF2-40B4-BE49-F238E27FC236}">
                      <a16:creationId xmlns:a16="http://schemas.microsoft.com/office/drawing/2014/main" xmlns="" id="{8AA4CB02-361D-40B7-B5E9-E7F2EFF87374}"/>
                    </a:ext>
                  </a:extLst>
                </p:cNvPr>
                <p:cNvSpPr/>
                <p:nvPr/>
              </p:nvSpPr>
              <p:spPr>
                <a:xfrm>
                  <a:off x="997241" y="468386"/>
                  <a:ext cx="1675809" cy="236289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6" name="Retângulo: Cantos Arredondados 10">
                  <a:extLst>
                    <a:ext uri="{FF2B5EF4-FFF2-40B4-BE49-F238E27FC236}">
                      <a16:creationId xmlns:a16="http://schemas.microsoft.com/office/drawing/2014/main" xmlns="" id="{F73250F2-2986-478D-84CC-876DADF39F25}"/>
                    </a:ext>
                  </a:extLst>
                </p:cNvPr>
                <p:cNvSpPr/>
                <p:nvPr/>
              </p:nvSpPr>
              <p:spPr>
                <a:xfrm>
                  <a:off x="997241" y="1716946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7" name="Retângulo: Cantos Arredondados 11">
                  <a:extLst>
                    <a:ext uri="{FF2B5EF4-FFF2-40B4-BE49-F238E27FC236}">
                      <a16:creationId xmlns:a16="http://schemas.microsoft.com/office/drawing/2014/main" xmlns="" id="{61FF627D-32B0-443C-AF22-BB6C5CF00724}"/>
                    </a:ext>
                  </a:extLst>
                </p:cNvPr>
                <p:cNvSpPr/>
                <p:nvPr/>
              </p:nvSpPr>
              <p:spPr>
                <a:xfrm>
                  <a:off x="1165196" y="1849772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8" name="Retângulo: Cantos Arredondados 12">
                  <a:extLst>
                    <a:ext uri="{FF2B5EF4-FFF2-40B4-BE49-F238E27FC236}">
                      <a16:creationId xmlns:a16="http://schemas.microsoft.com/office/drawing/2014/main" xmlns="" id="{FCBC6A68-B0BD-4771-B12B-2666385ADC6F}"/>
                    </a:ext>
                  </a:extLst>
                </p:cNvPr>
                <p:cNvSpPr/>
                <p:nvPr/>
              </p:nvSpPr>
              <p:spPr>
                <a:xfrm>
                  <a:off x="1492323" y="2095848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9" name="Retângulo: Cantos Arredondados 13">
                  <a:extLst>
                    <a:ext uri="{FF2B5EF4-FFF2-40B4-BE49-F238E27FC236}">
                      <a16:creationId xmlns:a16="http://schemas.microsoft.com/office/drawing/2014/main" xmlns="" id="{69F32E65-17C4-4CC9-9EA0-529687A215BF}"/>
                    </a:ext>
                  </a:extLst>
                </p:cNvPr>
                <p:cNvSpPr/>
                <p:nvPr/>
              </p:nvSpPr>
              <p:spPr>
                <a:xfrm>
                  <a:off x="1149641" y="1869346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0" name="Retângulo: Cantos Arredondados 14">
                  <a:extLst>
                    <a:ext uri="{FF2B5EF4-FFF2-40B4-BE49-F238E27FC236}">
                      <a16:creationId xmlns:a16="http://schemas.microsoft.com/office/drawing/2014/main" xmlns="" id="{8F75668C-DE3B-4832-B093-87AE3521FC40}"/>
                    </a:ext>
                  </a:extLst>
                </p:cNvPr>
                <p:cNvSpPr/>
                <p:nvPr/>
              </p:nvSpPr>
              <p:spPr>
                <a:xfrm>
                  <a:off x="1302041" y="2021746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1" name="Retângulo: Cantos Arredondados 15">
                  <a:extLst>
                    <a:ext uri="{FF2B5EF4-FFF2-40B4-BE49-F238E27FC236}">
                      <a16:creationId xmlns:a16="http://schemas.microsoft.com/office/drawing/2014/main" xmlns="" id="{F77488DA-7D8B-4E45-86BE-2E5DF4BD4A3A}"/>
                    </a:ext>
                  </a:extLst>
                </p:cNvPr>
                <p:cNvSpPr/>
                <p:nvPr/>
              </p:nvSpPr>
              <p:spPr>
                <a:xfrm>
                  <a:off x="1697809" y="2014755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2" name="Retângulo: Cantos Arredondados 16">
                  <a:extLst>
                    <a:ext uri="{FF2B5EF4-FFF2-40B4-BE49-F238E27FC236}">
                      <a16:creationId xmlns:a16="http://schemas.microsoft.com/office/drawing/2014/main" xmlns="" id="{95855D4E-9787-4579-8A96-E2BB0CF567FE}"/>
                    </a:ext>
                  </a:extLst>
                </p:cNvPr>
                <p:cNvSpPr/>
                <p:nvPr/>
              </p:nvSpPr>
              <p:spPr>
                <a:xfrm>
                  <a:off x="1865764" y="2056699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3" name="Retângulo: Cantos Arredondados 17">
                  <a:extLst>
                    <a:ext uri="{FF2B5EF4-FFF2-40B4-BE49-F238E27FC236}">
                      <a16:creationId xmlns:a16="http://schemas.microsoft.com/office/drawing/2014/main" xmlns="" id="{CD991848-2A23-4A4E-8201-C4E62AE9A8FE}"/>
                    </a:ext>
                  </a:extLst>
                </p:cNvPr>
                <p:cNvSpPr/>
                <p:nvPr/>
              </p:nvSpPr>
              <p:spPr>
                <a:xfrm>
                  <a:off x="2065965" y="2095847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4" name="Retângulo: Cantos Arredondados 18">
                  <a:extLst>
                    <a:ext uri="{FF2B5EF4-FFF2-40B4-BE49-F238E27FC236}">
                      <a16:creationId xmlns:a16="http://schemas.microsoft.com/office/drawing/2014/main" xmlns="" id="{9E1F9F69-A0C7-4ADC-B34E-1749DC2BCD19}"/>
                    </a:ext>
                  </a:extLst>
                </p:cNvPr>
                <p:cNvSpPr/>
                <p:nvPr/>
              </p:nvSpPr>
              <p:spPr>
                <a:xfrm>
                  <a:off x="2237697" y="1946245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5" name="Retângulo: Cantos Arredondados 19">
                  <a:extLst>
                    <a:ext uri="{FF2B5EF4-FFF2-40B4-BE49-F238E27FC236}">
                      <a16:creationId xmlns:a16="http://schemas.microsoft.com/office/drawing/2014/main" xmlns="" id="{F574F9BC-50DE-407D-ABC7-2E93221DE4D5}"/>
                    </a:ext>
                  </a:extLst>
                </p:cNvPr>
                <p:cNvSpPr/>
                <p:nvPr/>
              </p:nvSpPr>
              <p:spPr>
                <a:xfrm>
                  <a:off x="2385225" y="1812021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6" name="Retângulo: Cantos Arredondados 20">
                  <a:extLst>
                    <a:ext uri="{FF2B5EF4-FFF2-40B4-BE49-F238E27FC236}">
                      <a16:creationId xmlns:a16="http://schemas.microsoft.com/office/drawing/2014/main" xmlns="" id="{5DDFC425-13C4-4724-A776-34A164676126}"/>
                    </a:ext>
                  </a:extLst>
                </p:cNvPr>
                <p:cNvSpPr/>
                <p:nvPr/>
              </p:nvSpPr>
              <p:spPr>
                <a:xfrm>
                  <a:off x="2454936" y="1634455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7" name="Retângulo: Cantos Arredondados 21">
                  <a:extLst>
                    <a:ext uri="{FF2B5EF4-FFF2-40B4-BE49-F238E27FC236}">
                      <a16:creationId xmlns:a16="http://schemas.microsoft.com/office/drawing/2014/main" xmlns="" id="{2E72F04F-DBDE-4F18-9DE9-55494E6B413E}"/>
                    </a:ext>
                  </a:extLst>
                </p:cNvPr>
                <p:cNvSpPr/>
                <p:nvPr/>
              </p:nvSpPr>
              <p:spPr>
                <a:xfrm>
                  <a:off x="1732665" y="2144781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8" name="Retângulo: Cantos Arredondados 22">
                  <a:extLst>
                    <a:ext uri="{FF2B5EF4-FFF2-40B4-BE49-F238E27FC236}">
                      <a16:creationId xmlns:a16="http://schemas.microsoft.com/office/drawing/2014/main" xmlns="" id="{BB8378C6-CD2D-408A-8997-692BF7688E0D}"/>
                    </a:ext>
                  </a:extLst>
                </p:cNvPr>
                <p:cNvSpPr/>
                <p:nvPr/>
              </p:nvSpPr>
              <p:spPr>
                <a:xfrm>
                  <a:off x="1918437" y="2179733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</p:grpSp>
      </p:grpSp>
      <p:sp>
        <p:nvSpPr>
          <p:cNvPr id="95" name="Retângulo de cantos arredondados 94"/>
          <p:cNvSpPr/>
          <p:nvPr/>
        </p:nvSpPr>
        <p:spPr>
          <a:xfrm>
            <a:off x="6876629" y="3705787"/>
            <a:ext cx="11636560" cy="1438758"/>
          </a:xfrm>
          <a:prstGeom prst="roundRect">
            <a:avLst>
              <a:gd name="adj" fmla="val 19554"/>
            </a:avLst>
          </a:prstGeom>
          <a:solidFill>
            <a:srgbClr val="21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Retângulo 46"/>
          <p:cNvSpPr/>
          <p:nvPr/>
        </p:nvSpPr>
        <p:spPr>
          <a:xfrm>
            <a:off x="6876629" y="4871864"/>
            <a:ext cx="11636560" cy="504127"/>
          </a:xfrm>
          <a:prstGeom prst="rect">
            <a:avLst/>
          </a:prstGeom>
          <a:solidFill>
            <a:srgbClr val="21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" name="Retângulo de cantos arredondados 47"/>
          <p:cNvSpPr/>
          <p:nvPr/>
        </p:nvSpPr>
        <p:spPr>
          <a:xfrm>
            <a:off x="7164661" y="3962705"/>
            <a:ext cx="7272808" cy="11612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4" name="Retângulo de cantos arredondados 43"/>
          <p:cNvSpPr/>
          <p:nvPr/>
        </p:nvSpPr>
        <p:spPr>
          <a:xfrm>
            <a:off x="7452693" y="5884639"/>
            <a:ext cx="7610557" cy="17227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" name="Retângulo de cantos arredondados 45"/>
          <p:cNvSpPr/>
          <p:nvPr/>
        </p:nvSpPr>
        <p:spPr>
          <a:xfrm>
            <a:off x="6883376" y="9487587"/>
            <a:ext cx="11636560" cy="1144917"/>
          </a:xfrm>
          <a:prstGeom prst="roundRect">
            <a:avLst>
              <a:gd name="adj" fmla="val 19554"/>
            </a:avLst>
          </a:prstGeom>
          <a:solidFill>
            <a:srgbClr val="21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9" name="Retângulo de cantos arredondados 48"/>
          <p:cNvSpPr/>
          <p:nvPr/>
        </p:nvSpPr>
        <p:spPr>
          <a:xfrm>
            <a:off x="7171407" y="9757284"/>
            <a:ext cx="9570317" cy="605521"/>
          </a:xfrm>
          <a:prstGeom prst="roundRect">
            <a:avLst>
              <a:gd name="adj" fmla="val 198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2" name="Grupo 11"/>
          <p:cNvGrpSpPr/>
          <p:nvPr/>
        </p:nvGrpSpPr>
        <p:grpSpPr>
          <a:xfrm>
            <a:off x="17185704" y="9647149"/>
            <a:ext cx="825792" cy="825792"/>
            <a:chOff x="9488513" y="4810522"/>
            <a:chExt cx="3225992" cy="3225992"/>
          </a:xfrm>
        </p:grpSpPr>
        <p:sp>
          <p:nvSpPr>
            <p:cNvPr id="8" name="Elipse 7"/>
            <p:cNvSpPr/>
            <p:nvPr/>
          </p:nvSpPr>
          <p:spPr>
            <a:xfrm>
              <a:off x="9488513" y="4810522"/>
              <a:ext cx="3225992" cy="3225992"/>
            </a:xfrm>
            <a:prstGeom prst="ellipse">
              <a:avLst/>
            </a:prstGeom>
            <a:solidFill>
              <a:srgbClr val="178D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Fluxograma: Extrair 10"/>
            <p:cNvSpPr/>
            <p:nvPr/>
          </p:nvSpPr>
          <p:spPr>
            <a:xfrm rot="5400000">
              <a:off x="10245921" y="5446437"/>
              <a:ext cx="2194047" cy="1954158"/>
            </a:xfrm>
            <a:prstGeom prst="flowChartExtra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164703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1870398" y="2243572"/>
            <a:ext cx="3970605" cy="6840760"/>
          </a:xfrm>
          <a:prstGeom prst="roundRect">
            <a:avLst>
              <a:gd name="adj" fmla="val 300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766" y="2423592"/>
            <a:ext cx="648072" cy="674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ângulo de cantos arredondados 5"/>
          <p:cNvSpPr/>
          <p:nvPr/>
        </p:nvSpPr>
        <p:spPr>
          <a:xfrm rot="5400000">
            <a:off x="3702059" y="1394602"/>
            <a:ext cx="253735" cy="4039908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Picture 4" descr="Resultado de imagem para victor ramo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398" y="2324232"/>
            <a:ext cx="1903437" cy="92850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3581567" y="2495529"/>
            <a:ext cx="1374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err="1"/>
              <a:t>Vitao</a:t>
            </a:r>
            <a:endParaRPr lang="pt-BR" dirty="0"/>
          </a:p>
        </p:txBody>
      </p:sp>
      <p:grpSp>
        <p:nvGrpSpPr>
          <p:cNvPr id="60" name="Grupo 59"/>
          <p:cNvGrpSpPr/>
          <p:nvPr/>
        </p:nvGrpSpPr>
        <p:grpSpPr>
          <a:xfrm>
            <a:off x="9707144" y="1839077"/>
            <a:ext cx="4653302" cy="6863579"/>
            <a:chOff x="9707144" y="1839077"/>
            <a:chExt cx="4653302" cy="6863579"/>
          </a:xfrm>
        </p:grpSpPr>
        <p:sp>
          <p:nvSpPr>
            <p:cNvPr id="11" name="Retângulo: Cantos Arredondados 5">
              <a:extLst>
                <a:ext uri="{FF2B5EF4-FFF2-40B4-BE49-F238E27FC236}">
                  <a16:creationId xmlns:a16="http://schemas.microsoft.com/office/drawing/2014/main" xmlns="" id="{8904E1ED-51B9-4FC0-B35B-957E2321D3A8}"/>
                </a:ext>
              </a:extLst>
            </p:cNvPr>
            <p:cNvSpPr/>
            <p:nvPr/>
          </p:nvSpPr>
          <p:spPr>
            <a:xfrm>
              <a:off x="9707144" y="1839077"/>
              <a:ext cx="4637554" cy="6863579"/>
            </a:xfrm>
            <a:prstGeom prst="roundRect">
              <a:avLst>
                <a:gd name="adj" fmla="val 7514"/>
              </a:avLst>
            </a:prstGeom>
            <a:solidFill>
              <a:srgbClr val="20C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: Cantos Arredondados 5">
              <a:extLst>
                <a:ext uri="{FF2B5EF4-FFF2-40B4-BE49-F238E27FC236}">
                  <a16:creationId xmlns:a16="http://schemas.microsoft.com/office/drawing/2014/main" xmlns="" id="{8904E1ED-51B9-4FC0-B35B-957E2321D3A8}"/>
                </a:ext>
              </a:extLst>
            </p:cNvPr>
            <p:cNvSpPr/>
            <p:nvPr/>
          </p:nvSpPr>
          <p:spPr>
            <a:xfrm flipH="1" flipV="1">
              <a:off x="9707144" y="7320136"/>
              <a:ext cx="4653302" cy="1382520"/>
            </a:xfrm>
            <a:custGeom>
              <a:avLst/>
              <a:gdLst/>
              <a:ahLst/>
              <a:cxnLst/>
              <a:rect l="l" t="t" r="r" b="b"/>
              <a:pathLst>
                <a:path w="4637555" h="2943861">
                  <a:moveTo>
                    <a:pt x="348466" y="0"/>
                  </a:moveTo>
                  <a:lnTo>
                    <a:pt x="4289087" y="0"/>
                  </a:lnTo>
                  <a:cubicBezTo>
                    <a:pt x="4481539" y="0"/>
                    <a:pt x="4637555" y="156014"/>
                    <a:pt x="4637555" y="348466"/>
                  </a:cubicBezTo>
                  <a:lnTo>
                    <a:pt x="4637555" y="2943861"/>
                  </a:lnTo>
                  <a:lnTo>
                    <a:pt x="0" y="2943861"/>
                  </a:lnTo>
                  <a:lnTo>
                    <a:pt x="0" y="348466"/>
                  </a:lnTo>
                  <a:cubicBezTo>
                    <a:pt x="0" y="156014"/>
                    <a:pt x="156014" y="0"/>
                    <a:pt x="34846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: Cantos Arredondados 5">
              <a:extLst>
                <a:ext uri="{FF2B5EF4-FFF2-40B4-BE49-F238E27FC236}">
                  <a16:creationId xmlns:a16="http://schemas.microsoft.com/office/drawing/2014/main" xmlns="" id="{8904E1ED-51B9-4FC0-B35B-957E2321D3A8}"/>
                </a:ext>
              </a:extLst>
            </p:cNvPr>
            <p:cNvSpPr/>
            <p:nvPr/>
          </p:nvSpPr>
          <p:spPr>
            <a:xfrm rot="10800000">
              <a:off x="10009697" y="3531263"/>
              <a:ext cx="4032448" cy="648073"/>
            </a:xfrm>
            <a:prstGeom prst="roundRect">
              <a:avLst>
                <a:gd name="adj" fmla="val 50000"/>
              </a:avLst>
            </a:prstGeom>
            <a:solidFill>
              <a:srgbClr val="178D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51" name="Grupo 50"/>
            <p:cNvGrpSpPr/>
            <p:nvPr/>
          </p:nvGrpSpPr>
          <p:grpSpPr>
            <a:xfrm>
              <a:off x="11407911" y="2091034"/>
              <a:ext cx="1236020" cy="1236020"/>
              <a:chOff x="6372573" y="2423593"/>
              <a:chExt cx="792088" cy="792088"/>
            </a:xfrm>
          </p:grpSpPr>
          <p:sp>
            <p:nvSpPr>
              <p:cNvPr id="50" name="Elipse 49"/>
              <p:cNvSpPr/>
              <p:nvPr/>
            </p:nvSpPr>
            <p:spPr>
              <a:xfrm>
                <a:off x="6372573" y="2423593"/>
                <a:ext cx="792088" cy="7920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30" name="Agrupar 3">
                <a:extLst>
                  <a:ext uri="{FF2B5EF4-FFF2-40B4-BE49-F238E27FC236}">
                    <a16:creationId xmlns:a16="http://schemas.microsoft.com/office/drawing/2014/main" xmlns="" id="{D7C0B00C-161C-4ABE-A47A-D533F1A6BB89}"/>
                  </a:ext>
                </a:extLst>
              </p:cNvPr>
              <p:cNvGrpSpPr/>
              <p:nvPr/>
            </p:nvGrpSpPr>
            <p:grpSpPr>
              <a:xfrm>
                <a:off x="6544556" y="2541599"/>
                <a:ext cx="448122" cy="528390"/>
                <a:chOff x="4234341" y="833306"/>
                <a:chExt cx="3723314" cy="4390239"/>
              </a:xfrm>
              <a:solidFill>
                <a:srgbClr val="007BD0"/>
              </a:solidFill>
            </p:grpSpPr>
            <p:pic>
              <p:nvPicPr>
                <p:cNvPr id="31" name="Gráfico 4" descr="Usuário">
                  <a:extLst>
                    <a:ext uri="{FF2B5EF4-FFF2-40B4-BE49-F238E27FC236}">
                      <a16:creationId xmlns:a16="http://schemas.microsoft.com/office/drawing/2014/main" xmlns="" id="{A0CA1125-C2CF-49A8-9AE9-7CBD1BF491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xmlns="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34341" y="1500231"/>
                  <a:ext cx="3723314" cy="3723314"/>
                </a:xfrm>
                <a:prstGeom prst="rect">
                  <a:avLst/>
                </a:prstGeom>
              </p:spPr>
            </p:pic>
            <p:sp>
              <p:nvSpPr>
                <p:cNvPr id="32" name="Retângulo 31">
                  <a:extLst>
                    <a:ext uri="{FF2B5EF4-FFF2-40B4-BE49-F238E27FC236}">
                      <a16:creationId xmlns:a16="http://schemas.microsoft.com/office/drawing/2014/main" xmlns="" id="{3DD69A3F-0C3D-4962-A956-2D9ED1AA114B}"/>
                    </a:ext>
                  </a:extLst>
                </p:cNvPr>
                <p:cNvSpPr/>
                <p:nvPr/>
              </p:nvSpPr>
              <p:spPr>
                <a:xfrm>
                  <a:off x="5210960" y="833306"/>
                  <a:ext cx="1770077" cy="1770077"/>
                </a:xfrm>
                <a:prstGeom prst="rect">
                  <a:avLst/>
                </a:prstGeom>
                <a:grpFill/>
                <a:ln>
                  <a:noFill/>
                </a:ln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3" name="Retângulo: Cantos Arredondados 6">
                  <a:extLst>
                    <a:ext uri="{FF2B5EF4-FFF2-40B4-BE49-F238E27FC236}">
                      <a16:creationId xmlns:a16="http://schemas.microsoft.com/office/drawing/2014/main" xmlns="" id="{52EE2D45-D0FA-4F34-95F6-04D56E423317}"/>
                    </a:ext>
                  </a:extLst>
                </p:cNvPr>
                <p:cNvSpPr/>
                <p:nvPr/>
              </p:nvSpPr>
              <p:spPr>
                <a:xfrm>
                  <a:off x="5513663" y="1957430"/>
                  <a:ext cx="1164673" cy="494951"/>
                </a:xfrm>
                <a:prstGeom prst="roundRect">
                  <a:avLst>
                    <a:gd name="adj" fmla="val 2344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4" name="Retângulo: Cantos Arredondados 7">
                  <a:extLst>
                    <a:ext uri="{FF2B5EF4-FFF2-40B4-BE49-F238E27FC236}">
                      <a16:creationId xmlns:a16="http://schemas.microsoft.com/office/drawing/2014/main" xmlns="" id="{8EC0EE8C-2C28-44B0-B9FE-03E147A8199A}"/>
                    </a:ext>
                  </a:extLst>
                </p:cNvPr>
                <p:cNvSpPr/>
                <p:nvPr/>
              </p:nvSpPr>
              <p:spPr>
                <a:xfrm>
                  <a:off x="5026053" y="1634455"/>
                  <a:ext cx="67112" cy="67950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35" name="Agrupar 8">
                  <a:extLst>
                    <a:ext uri="{FF2B5EF4-FFF2-40B4-BE49-F238E27FC236}">
                      <a16:creationId xmlns:a16="http://schemas.microsoft.com/office/drawing/2014/main" xmlns="" id="{267C4318-4AB2-4746-9648-43FAC46CA6D1}"/>
                    </a:ext>
                  </a:extLst>
                </p:cNvPr>
                <p:cNvGrpSpPr/>
                <p:nvPr/>
              </p:nvGrpSpPr>
              <p:grpSpPr>
                <a:xfrm>
                  <a:off x="4970470" y="2238002"/>
                  <a:ext cx="178278" cy="210185"/>
                  <a:chOff x="997241" y="468386"/>
                  <a:chExt cx="1675809" cy="2446782"/>
                </a:xfrm>
                <a:grpFill/>
              </p:grpSpPr>
              <p:sp>
                <p:nvSpPr>
                  <p:cNvPr id="36" name="Elipse 35">
                    <a:extLst>
                      <a:ext uri="{FF2B5EF4-FFF2-40B4-BE49-F238E27FC236}">
                        <a16:creationId xmlns:a16="http://schemas.microsoft.com/office/drawing/2014/main" xmlns="" id="{8AA4CB02-361D-40B7-B5E9-E7F2EFF87374}"/>
                      </a:ext>
                    </a:extLst>
                  </p:cNvPr>
                  <p:cNvSpPr/>
                  <p:nvPr/>
                </p:nvSpPr>
                <p:spPr>
                  <a:xfrm>
                    <a:off x="997241" y="468386"/>
                    <a:ext cx="1675809" cy="2362897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7" name="Retângulo: Cantos Arredondados 10">
                    <a:extLst>
                      <a:ext uri="{FF2B5EF4-FFF2-40B4-BE49-F238E27FC236}">
                        <a16:creationId xmlns:a16="http://schemas.microsoft.com/office/drawing/2014/main" xmlns="" id="{F73250F2-2986-478D-84CC-876DADF39F25}"/>
                      </a:ext>
                    </a:extLst>
                  </p:cNvPr>
                  <p:cNvSpPr/>
                  <p:nvPr/>
                </p:nvSpPr>
                <p:spPr>
                  <a:xfrm>
                    <a:off x="997241" y="1716946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" name="Retângulo: Cantos Arredondados 11">
                    <a:extLst>
                      <a:ext uri="{FF2B5EF4-FFF2-40B4-BE49-F238E27FC236}">
                        <a16:creationId xmlns:a16="http://schemas.microsoft.com/office/drawing/2014/main" xmlns="" id="{61FF627D-32B0-443C-AF22-BB6C5CF00724}"/>
                      </a:ext>
                    </a:extLst>
                  </p:cNvPr>
                  <p:cNvSpPr/>
                  <p:nvPr/>
                </p:nvSpPr>
                <p:spPr>
                  <a:xfrm>
                    <a:off x="1165196" y="1849772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9" name="Retângulo: Cantos Arredondados 12">
                    <a:extLst>
                      <a:ext uri="{FF2B5EF4-FFF2-40B4-BE49-F238E27FC236}">
                        <a16:creationId xmlns:a16="http://schemas.microsoft.com/office/drawing/2014/main" xmlns="" id="{FCBC6A68-B0BD-4771-B12B-2666385ADC6F}"/>
                      </a:ext>
                    </a:extLst>
                  </p:cNvPr>
                  <p:cNvSpPr/>
                  <p:nvPr/>
                </p:nvSpPr>
                <p:spPr>
                  <a:xfrm>
                    <a:off x="1492323" y="2095848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0" name="Retângulo: Cantos Arredondados 13">
                    <a:extLst>
                      <a:ext uri="{FF2B5EF4-FFF2-40B4-BE49-F238E27FC236}">
                        <a16:creationId xmlns:a16="http://schemas.microsoft.com/office/drawing/2014/main" xmlns="" id="{69F32E65-17C4-4CC9-9EA0-529687A215BF}"/>
                      </a:ext>
                    </a:extLst>
                  </p:cNvPr>
                  <p:cNvSpPr/>
                  <p:nvPr/>
                </p:nvSpPr>
                <p:spPr>
                  <a:xfrm>
                    <a:off x="1149641" y="1869346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1" name="Retângulo: Cantos Arredondados 14">
                    <a:extLst>
                      <a:ext uri="{FF2B5EF4-FFF2-40B4-BE49-F238E27FC236}">
                        <a16:creationId xmlns:a16="http://schemas.microsoft.com/office/drawing/2014/main" xmlns="" id="{8F75668C-DE3B-4832-B093-87AE3521FC40}"/>
                      </a:ext>
                    </a:extLst>
                  </p:cNvPr>
                  <p:cNvSpPr/>
                  <p:nvPr/>
                </p:nvSpPr>
                <p:spPr>
                  <a:xfrm>
                    <a:off x="1302041" y="2021746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2" name="Retângulo: Cantos Arredondados 15">
                    <a:extLst>
                      <a:ext uri="{FF2B5EF4-FFF2-40B4-BE49-F238E27FC236}">
                        <a16:creationId xmlns:a16="http://schemas.microsoft.com/office/drawing/2014/main" xmlns="" id="{F77488DA-7D8B-4E45-86BE-2E5DF4BD4A3A}"/>
                      </a:ext>
                    </a:extLst>
                  </p:cNvPr>
                  <p:cNvSpPr/>
                  <p:nvPr/>
                </p:nvSpPr>
                <p:spPr>
                  <a:xfrm>
                    <a:off x="1697809" y="2014755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3" name="Retângulo: Cantos Arredondados 16">
                    <a:extLst>
                      <a:ext uri="{FF2B5EF4-FFF2-40B4-BE49-F238E27FC236}">
                        <a16:creationId xmlns:a16="http://schemas.microsoft.com/office/drawing/2014/main" xmlns="" id="{95855D4E-9787-4579-8A96-E2BB0CF567FE}"/>
                      </a:ext>
                    </a:extLst>
                  </p:cNvPr>
                  <p:cNvSpPr/>
                  <p:nvPr/>
                </p:nvSpPr>
                <p:spPr>
                  <a:xfrm>
                    <a:off x="1865764" y="2056699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4" name="Retângulo: Cantos Arredondados 17">
                    <a:extLst>
                      <a:ext uri="{FF2B5EF4-FFF2-40B4-BE49-F238E27FC236}">
                        <a16:creationId xmlns:a16="http://schemas.microsoft.com/office/drawing/2014/main" xmlns="" id="{CD991848-2A23-4A4E-8201-C4E62AE9A8FE}"/>
                      </a:ext>
                    </a:extLst>
                  </p:cNvPr>
                  <p:cNvSpPr/>
                  <p:nvPr/>
                </p:nvSpPr>
                <p:spPr>
                  <a:xfrm>
                    <a:off x="2065965" y="2095847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5" name="Retângulo: Cantos Arredondados 18">
                    <a:extLst>
                      <a:ext uri="{FF2B5EF4-FFF2-40B4-BE49-F238E27FC236}">
                        <a16:creationId xmlns:a16="http://schemas.microsoft.com/office/drawing/2014/main" xmlns="" id="{9E1F9F69-A0C7-4ADC-B34E-1749DC2BCD19}"/>
                      </a:ext>
                    </a:extLst>
                  </p:cNvPr>
                  <p:cNvSpPr/>
                  <p:nvPr/>
                </p:nvSpPr>
                <p:spPr>
                  <a:xfrm>
                    <a:off x="2237697" y="1946245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6" name="Retângulo: Cantos Arredondados 19">
                    <a:extLst>
                      <a:ext uri="{FF2B5EF4-FFF2-40B4-BE49-F238E27FC236}">
                        <a16:creationId xmlns:a16="http://schemas.microsoft.com/office/drawing/2014/main" xmlns="" id="{F574F9BC-50DE-407D-ABC7-2E93221DE4D5}"/>
                      </a:ext>
                    </a:extLst>
                  </p:cNvPr>
                  <p:cNvSpPr/>
                  <p:nvPr/>
                </p:nvSpPr>
                <p:spPr>
                  <a:xfrm>
                    <a:off x="2385225" y="1812021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7" name="Retângulo: Cantos Arredondados 20">
                    <a:extLst>
                      <a:ext uri="{FF2B5EF4-FFF2-40B4-BE49-F238E27FC236}">
                        <a16:creationId xmlns:a16="http://schemas.microsoft.com/office/drawing/2014/main" xmlns="" id="{5DDFC425-13C4-4724-A776-34A164676126}"/>
                      </a:ext>
                    </a:extLst>
                  </p:cNvPr>
                  <p:cNvSpPr/>
                  <p:nvPr/>
                </p:nvSpPr>
                <p:spPr>
                  <a:xfrm>
                    <a:off x="2454936" y="1634455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8" name="Retângulo: Cantos Arredondados 21">
                    <a:extLst>
                      <a:ext uri="{FF2B5EF4-FFF2-40B4-BE49-F238E27FC236}">
                        <a16:creationId xmlns:a16="http://schemas.microsoft.com/office/drawing/2014/main" xmlns="" id="{2E72F04F-DBDE-4F18-9DE9-55494E6B413E}"/>
                      </a:ext>
                    </a:extLst>
                  </p:cNvPr>
                  <p:cNvSpPr/>
                  <p:nvPr/>
                </p:nvSpPr>
                <p:spPr>
                  <a:xfrm>
                    <a:off x="1732665" y="2144781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9" name="Retângulo: Cantos Arredondados 22">
                    <a:extLst>
                      <a:ext uri="{FF2B5EF4-FFF2-40B4-BE49-F238E27FC236}">
                        <a16:creationId xmlns:a16="http://schemas.microsoft.com/office/drawing/2014/main" xmlns="" id="{BB8378C6-CD2D-408A-8997-692BF7688E0D}"/>
                      </a:ext>
                    </a:extLst>
                  </p:cNvPr>
                  <p:cNvSpPr/>
                  <p:nvPr/>
                </p:nvSpPr>
                <p:spPr>
                  <a:xfrm>
                    <a:off x="1918437" y="2179733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</p:grpSp>
        </p:grpSp>
      </p:grpSp>
      <p:grpSp>
        <p:nvGrpSpPr>
          <p:cNvPr id="27" name="Grupo 26"/>
          <p:cNvGrpSpPr/>
          <p:nvPr/>
        </p:nvGrpSpPr>
        <p:grpSpPr>
          <a:xfrm>
            <a:off x="16093653" y="7111878"/>
            <a:ext cx="894020" cy="916566"/>
            <a:chOff x="11623419" y="4387379"/>
            <a:chExt cx="4306393" cy="4415003"/>
          </a:xfrm>
        </p:grpSpPr>
        <p:grpSp>
          <p:nvGrpSpPr>
            <p:cNvPr id="26" name="Grupo 25"/>
            <p:cNvGrpSpPr/>
            <p:nvPr/>
          </p:nvGrpSpPr>
          <p:grpSpPr>
            <a:xfrm>
              <a:off x="11623419" y="4387379"/>
              <a:ext cx="4306393" cy="4415003"/>
              <a:chOff x="14731237" y="2579167"/>
              <a:chExt cx="4306393" cy="4415003"/>
            </a:xfrm>
          </p:grpSpPr>
          <p:sp>
            <p:nvSpPr>
              <p:cNvPr id="18" name="Retângulo de cantos arredondados 17"/>
              <p:cNvSpPr/>
              <p:nvPr/>
            </p:nvSpPr>
            <p:spPr>
              <a:xfrm rot="16200000">
                <a:off x="16446873" y="2633135"/>
                <a:ext cx="883015" cy="4298499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Retângulo de cantos arredondados 19"/>
              <p:cNvSpPr/>
              <p:nvPr/>
            </p:nvSpPr>
            <p:spPr>
              <a:xfrm>
                <a:off x="16465170" y="2661284"/>
                <a:ext cx="919607" cy="43328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de cantos arredondados 22"/>
              <p:cNvSpPr/>
              <p:nvPr/>
            </p:nvSpPr>
            <p:spPr>
              <a:xfrm rot="2767037" flipH="1">
                <a:off x="16362855" y="2714110"/>
                <a:ext cx="996721" cy="4259957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de cantos arredondados 24"/>
              <p:cNvSpPr/>
              <p:nvPr/>
            </p:nvSpPr>
            <p:spPr>
              <a:xfrm rot="18912966">
                <a:off x="16501349" y="2579167"/>
                <a:ext cx="931168" cy="425536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4" name="Elipse 13"/>
            <p:cNvSpPr/>
            <p:nvPr/>
          </p:nvSpPr>
          <p:spPr>
            <a:xfrm>
              <a:off x="11918180" y="4816634"/>
              <a:ext cx="3642445" cy="364244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Elipse 14"/>
            <p:cNvSpPr/>
            <p:nvPr/>
          </p:nvSpPr>
          <p:spPr>
            <a:xfrm>
              <a:off x="12860041" y="5717336"/>
              <a:ext cx="1841039" cy="1841043"/>
            </a:xfrm>
            <a:prstGeom prst="ellipse">
              <a:avLst/>
            </a:prstGeom>
            <a:solidFill>
              <a:srgbClr val="21D1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2" name="Grupo 51"/>
          <p:cNvGrpSpPr/>
          <p:nvPr/>
        </p:nvGrpSpPr>
        <p:grpSpPr>
          <a:xfrm>
            <a:off x="16043532" y="8626049"/>
            <a:ext cx="894020" cy="916566"/>
            <a:chOff x="11623419" y="4387379"/>
            <a:chExt cx="4306393" cy="4415003"/>
          </a:xfrm>
        </p:grpSpPr>
        <p:grpSp>
          <p:nvGrpSpPr>
            <p:cNvPr id="53" name="Grupo 52"/>
            <p:cNvGrpSpPr/>
            <p:nvPr/>
          </p:nvGrpSpPr>
          <p:grpSpPr>
            <a:xfrm>
              <a:off x="11623419" y="4387379"/>
              <a:ext cx="4306393" cy="4415003"/>
              <a:chOff x="14731237" y="2579167"/>
              <a:chExt cx="4306393" cy="4415003"/>
            </a:xfrm>
          </p:grpSpPr>
          <p:sp>
            <p:nvSpPr>
              <p:cNvPr id="57" name="Retângulo de cantos arredondados 56"/>
              <p:cNvSpPr/>
              <p:nvPr/>
            </p:nvSpPr>
            <p:spPr>
              <a:xfrm rot="16200000">
                <a:off x="16446873" y="2633135"/>
                <a:ext cx="883015" cy="4298499"/>
              </a:xfrm>
              <a:prstGeom prst="roundRect">
                <a:avLst/>
              </a:prstGeom>
              <a:solidFill>
                <a:srgbClr val="A5A5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8" name="Retângulo de cantos arredondados 57"/>
              <p:cNvSpPr/>
              <p:nvPr/>
            </p:nvSpPr>
            <p:spPr>
              <a:xfrm>
                <a:off x="16465170" y="2661284"/>
                <a:ext cx="919607" cy="4332886"/>
              </a:xfrm>
              <a:prstGeom prst="roundRect">
                <a:avLst/>
              </a:prstGeom>
              <a:solidFill>
                <a:srgbClr val="A5A5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9" name="Retângulo de cantos arredondados 58"/>
              <p:cNvSpPr/>
              <p:nvPr/>
            </p:nvSpPr>
            <p:spPr>
              <a:xfrm rot="2767037" flipH="1">
                <a:off x="16362855" y="2714110"/>
                <a:ext cx="996721" cy="4259957"/>
              </a:xfrm>
              <a:prstGeom prst="roundRect">
                <a:avLst/>
              </a:prstGeom>
              <a:solidFill>
                <a:srgbClr val="A5A5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Retângulo de cantos arredondados 60"/>
              <p:cNvSpPr/>
              <p:nvPr/>
            </p:nvSpPr>
            <p:spPr>
              <a:xfrm rot="18912966">
                <a:off x="16501349" y="2579167"/>
                <a:ext cx="931168" cy="4255366"/>
              </a:xfrm>
              <a:prstGeom prst="roundRect">
                <a:avLst/>
              </a:prstGeom>
              <a:solidFill>
                <a:srgbClr val="A5A5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54" name="Elipse 53"/>
            <p:cNvSpPr/>
            <p:nvPr/>
          </p:nvSpPr>
          <p:spPr>
            <a:xfrm>
              <a:off x="11918180" y="4816634"/>
              <a:ext cx="3642445" cy="3642444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Elipse 54"/>
            <p:cNvSpPr/>
            <p:nvPr/>
          </p:nvSpPr>
          <p:spPr>
            <a:xfrm>
              <a:off x="12860041" y="5717336"/>
              <a:ext cx="1841039" cy="1841043"/>
            </a:xfrm>
            <a:prstGeom prst="ellipse">
              <a:avLst/>
            </a:prstGeom>
            <a:solidFill>
              <a:srgbClr val="21D1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8210882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2416157" y="5754254"/>
            <a:ext cx="17353922" cy="1371873"/>
            <a:chOff x="2416157" y="5754254"/>
            <a:chExt cx="17353922" cy="1371873"/>
          </a:xfrm>
        </p:grpSpPr>
        <p:grpSp>
          <p:nvGrpSpPr>
            <p:cNvPr id="2" name="Grupo 1"/>
            <p:cNvGrpSpPr/>
            <p:nvPr/>
          </p:nvGrpSpPr>
          <p:grpSpPr>
            <a:xfrm>
              <a:off x="2416157" y="5754254"/>
              <a:ext cx="17353922" cy="1371873"/>
              <a:chOff x="2416157" y="5754255"/>
              <a:chExt cx="17353922" cy="1656184"/>
            </a:xfrm>
          </p:grpSpPr>
          <p:sp>
            <p:nvSpPr>
              <p:cNvPr id="10" name="Retângulo: Cantos Arredondados 5">
                <a:extLst>
                  <a:ext uri="{FF2B5EF4-FFF2-40B4-BE49-F238E27FC236}">
                    <a16:creationId xmlns:a16="http://schemas.microsoft.com/office/drawing/2014/main" xmlns="" id="{8904E1ED-51B9-4FC0-B35B-957E2321D3A8}"/>
                  </a:ext>
                </a:extLst>
              </p:cNvPr>
              <p:cNvSpPr/>
              <p:nvPr/>
            </p:nvSpPr>
            <p:spPr>
              <a:xfrm>
                <a:off x="2416157" y="5754255"/>
                <a:ext cx="17353922" cy="1656184"/>
              </a:xfrm>
              <a:prstGeom prst="roundRect">
                <a:avLst>
                  <a:gd name="adj" fmla="val 7514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xmlns="" id="{12A4A458-C3C9-48CC-A1EB-795918592009}"/>
                  </a:ext>
                </a:extLst>
              </p:cNvPr>
              <p:cNvSpPr/>
              <p:nvPr/>
            </p:nvSpPr>
            <p:spPr>
              <a:xfrm>
                <a:off x="2416157" y="5938046"/>
                <a:ext cx="17349898" cy="131008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xmlns="" id="{04AAC6BA-B41A-4999-8335-7D127D964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1371" y="6096000"/>
              <a:ext cx="2112642" cy="696345"/>
            </a:xfrm>
            <a:prstGeom prst="rect">
              <a:avLst/>
            </a:prstGeom>
          </p:spPr>
        </p:pic>
        <p:sp>
          <p:nvSpPr>
            <p:cNvPr id="7" name="CaixaDeTexto 6"/>
            <p:cNvSpPr txBox="1"/>
            <p:nvPr/>
          </p:nvSpPr>
          <p:spPr>
            <a:xfrm>
              <a:off x="7308677" y="5944433"/>
              <a:ext cx="610615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F</a:t>
              </a:r>
              <a:r>
                <a:rPr lang="pt-BR" sz="4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ÓRUM DO </a:t>
              </a:r>
              <a:r>
                <a:rPr lang="pt-BR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E</a:t>
              </a:r>
              <a:r>
                <a:rPr lang="pt-BR" sz="4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STUDANTE:</a:t>
              </a:r>
            </a:p>
          </p:txBody>
        </p:sp>
        <p:pic>
          <p:nvPicPr>
            <p:cNvPr id="8" name="Imagem 7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6079" y="5975452"/>
              <a:ext cx="946213" cy="947267"/>
            </a:xfrm>
            <a:prstGeom prst="rect">
              <a:avLst/>
            </a:prstGeom>
          </p:spPr>
        </p:pic>
        <p:sp>
          <p:nvSpPr>
            <p:cNvPr id="9" name="Retângulo de cantos arredondados 8"/>
            <p:cNvSpPr/>
            <p:nvPr/>
          </p:nvSpPr>
          <p:spPr>
            <a:xfrm>
              <a:off x="4288359" y="6023992"/>
              <a:ext cx="144016" cy="833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de cantos arredondados 15"/>
            <p:cNvSpPr/>
            <p:nvPr/>
          </p:nvSpPr>
          <p:spPr>
            <a:xfrm>
              <a:off x="16669717" y="6023420"/>
              <a:ext cx="144016" cy="833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290633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6262854" y="3647728"/>
            <a:ext cx="253735" cy="705678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de cantos arredondados 4"/>
          <p:cNvSpPr/>
          <p:nvPr/>
        </p:nvSpPr>
        <p:spPr>
          <a:xfrm>
            <a:off x="6641132" y="4040059"/>
            <a:ext cx="11636560" cy="6840760"/>
          </a:xfrm>
          <a:prstGeom prst="roundRect">
            <a:avLst>
              <a:gd name="adj" fmla="val 30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de cantos arredondados 30"/>
          <p:cNvSpPr/>
          <p:nvPr/>
        </p:nvSpPr>
        <p:spPr>
          <a:xfrm>
            <a:off x="6876629" y="3705787"/>
            <a:ext cx="11636560" cy="1438758"/>
          </a:xfrm>
          <a:prstGeom prst="roundRect">
            <a:avLst>
              <a:gd name="adj" fmla="val 19554"/>
            </a:avLst>
          </a:prstGeom>
          <a:solidFill>
            <a:srgbClr val="21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/>
          <p:cNvSpPr/>
          <p:nvPr/>
        </p:nvSpPr>
        <p:spPr>
          <a:xfrm>
            <a:off x="6876629" y="4871864"/>
            <a:ext cx="11636560" cy="504127"/>
          </a:xfrm>
          <a:prstGeom prst="rect">
            <a:avLst/>
          </a:prstGeom>
          <a:solidFill>
            <a:srgbClr val="21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de cantos arredondados 32"/>
          <p:cNvSpPr/>
          <p:nvPr/>
        </p:nvSpPr>
        <p:spPr>
          <a:xfrm>
            <a:off x="7164661" y="3962705"/>
            <a:ext cx="7272808" cy="11612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de cantos arredondados 33"/>
          <p:cNvSpPr/>
          <p:nvPr/>
        </p:nvSpPr>
        <p:spPr>
          <a:xfrm>
            <a:off x="7452693" y="5884639"/>
            <a:ext cx="7610557" cy="17227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de cantos arredondados 34"/>
          <p:cNvSpPr/>
          <p:nvPr/>
        </p:nvSpPr>
        <p:spPr>
          <a:xfrm>
            <a:off x="6883376" y="9487587"/>
            <a:ext cx="11636560" cy="1144917"/>
          </a:xfrm>
          <a:prstGeom prst="roundRect">
            <a:avLst>
              <a:gd name="adj" fmla="val 19554"/>
            </a:avLst>
          </a:prstGeom>
          <a:solidFill>
            <a:srgbClr val="21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de cantos arredondados 35"/>
          <p:cNvSpPr/>
          <p:nvPr/>
        </p:nvSpPr>
        <p:spPr>
          <a:xfrm>
            <a:off x="7171407" y="9757284"/>
            <a:ext cx="9570317" cy="605521"/>
          </a:xfrm>
          <a:prstGeom prst="roundRect">
            <a:avLst>
              <a:gd name="adj" fmla="val 198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7" name="Grupo 36"/>
          <p:cNvGrpSpPr/>
          <p:nvPr/>
        </p:nvGrpSpPr>
        <p:grpSpPr>
          <a:xfrm>
            <a:off x="17185704" y="9647149"/>
            <a:ext cx="825792" cy="825792"/>
            <a:chOff x="9488513" y="4810522"/>
            <a:chExt cx="3225992" cy="3225992"/>
          </a:xfrm>
        </p:grpSpPr>
        <p:sp>
          <p:nvSpPr>
            <p:cNvPr id="38" name="Elipse 37"/>
            <p:cNvSpPr/>
            <p:nvPr/>
          </p:nvSpPr>
          <p:spPr>
            <a:xfrm>
              <a:off x="9488513" y="4810522"/>
              <a:ext cx="3225992" cy="3225992"/>
            </a:xfrm>
            <a:prstGeom prst="ellipse">
              <a:avLst/>
            </a:prstGeom>
            <a:solidFill>
              <a:srgbClr val="178D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Fluxograma: Extrair 38"/>
            <p:cNvSpPr/>
            <p:nvPr/>
          </p:nvSpPr>
          <p:spPr>
            <a:xfrm rot="5400000">
              <a:off x="10245921" y="5446437"/>
              <a:ext cx="2194047" cy="1954158"/>
            </a:xfrm>
            <a:prstGeom prst="flowChartExtra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1597286" y="1078073"/>
            <a:ext cx="17353922" cy="1371873"/>
            <a:chOff x="2416157" y="5754255"/>
            <a:chExt cx="17353922" cy="1656184"/>
          </a:xfrm>
        </p:grpSpPr>
        <p:sp>
          <p:nvSpPr>
            <p:cNvPr id="47" name="Retângulo: Cantos Arredondados 5">
              <a:extLst>
                <a:ext uri="{FF2B5EF4-FFF2-40B4-BE49-F238E27FC236}">
                  <a16:creationId xmlns:a16="http://schemas.microsoft.com/office/drawing/2014/main" xmlns="" id="{8904E1ED-51B9-4FC0-B35B-957E2321D3A8}"/>
                </a:ext>
              </a:extLst>
            </p:cNvPr>
            <p:cNvSpPr/>
            <p:nvPr/>
          </p:nvSpPr>
          <p:spPr>
            <a:xfrm>
              <a:off x="2416157" y="5754255"/>
              <a:ext cx="17353922" cy="1656184"/>
            </a:xfrm>
            <a:prstGeom prst="roundRect">
              <a:avLst>
                <a:gd name="adj" fmla="val 7514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Retângulo 47">
              <a:extLst>
                <a:ext uri="{FF2B5EF4-FFF2-40B4-BE49-F238E27FC236}">
                  <a16:creationId xmlns:a16="http://schemas.microsoft.com/office/drawing/2014/main" xmlns="" id="{12A4A458-C3C9-48CC-A1EB-795918592009}"/>
                </a:ext>
              </a:extLst>
            </p:cNvPr>
            <p:cNvSpPr/>
            <p:nvPr/>
          </p:nvSpPr>
          <p:spPr>
            <a:xfrm>
              <a:off x="2416157" y="5938046"/>
              <a:ext cx="17349898" cy="131008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42" name="Imagem 41">
            <a:extLst>
              <a:ext uri="{FF2B5EF4-FFF2-40B4-BE49-F238E27FC236}">
                <a16:creationId xmlns:a16="http://schemas.microsoft.com/office/drawing/2014/main" xmlns="" id="{04AAC6BA-B41A-4999-8335-7D127D964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2500" y="1419819"/>
            <a:ext cx="2112642" cy="696345"/>
          </a:xfrm>
          <a:prstGeom prst="rect">
            <a:avLst/>
          </a:prstGeom>
        </p:spPr>
      </p:pic>
      <p:sp>
        <p:nvSpPr>
          <p:cNvPr id="43" name="CaixaDeTexto 42"/>
          <p:cNvSpPr txBox="1"/>
          <p:nvPr/>
        </p:nvSpPr>
        <p:spPr>
          <a:xfrm>
            <a:off x="6489806" y="1268252"/>
            <a:ext cx="23903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Dicas</a:t>
            </a:r>
            <a:r>
              <a:rPr lang="pt-BR" sz="4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:</a:t>
            </a:r>
          </a:p>
        </p:txBody>
      </p:sp>
      <p:sp>
        <p:nvSpPr>
          <p:cNvPr id="45" name="Retângulo de cantos arredondados 44"/>
          <p:cNvSpPr/>
          <p:nvPr/>
        </p:nvSpPr>
        <p:spPr>
          <a:xfrm>
            <a:off x="3469488" y="1347811"/>
            <a:ext cx="144016" cy="83353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tângulo de cantos arredondados 45"/>
          <p:cNvSpPr/>
          <p:nvPr/>
        </p:nvSpPr>
        <p:spPr>
          <a:xfrm>
            <a:off x="15850846" y="1347239"/>
            <a:ext cx="144016" cy="83353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9" name="Grupo 48"/>
          <p:cNvGrpSpPr/>
          <p:nvPr/>
        </p:nvGrpSpPr>
        <p:grpSpPr>
          <a:xfrm>
            <a:off x="2139740" y="1275959"/>
            <a:ext cx="907596" cy="983058"/>
            <a:chOff x="1691680" y="548680"/>
            <a:chExt cx="5472608" cy="5472608"/>
          </a:xfrm>
        </p:grpSpPr>
        <p:grpSp>
          <p:nvGrpSpPr>
            <p:cNvPr id="50" name="Agrupar 28">
              <a:extLst>
                <a:ext uri="{FF2B5EF4-FFF2-40B4-BE49-F238E27FC236}">
                  <a16:creationId xmlns:a16="http://schemas.microsoft.com/office/drawing/2014/main" xmlns="" id="{D901CE6E-7119-4BCC-AFB1-6843519250D5}"/>
                </a:ext>
              </a:extLst>
            </p:cNvPr>
            <p:cNvGrpSpPr/>
            <p:nvPr/>
          </p:nvGrpSpPr>
          <p:grpSpPr>
            <a:xfrm>
              <a:off x="1691680" y="548680"/>
              <a:ext cx="5472608" cy="5472608"/>
              <a:chOff x="1691680" y="548680"/>
              <a:chExt cx="5472608" cy="5472608"/>
            </a:xfrm>
          </p:grpSpPr>
          <p:sp>
            <p:nvSpPr>
              <p:cNvPr id="59" name="Elipse 58">
                <a:extLst>
                  <a:ext uri="{FF2B5EF4-FFF2-40B4-BE49-F238E27FC236}">
                    <a16:creationId xmlns:a16="http://schemas.microsoft.com/office/drawing/2014/main" xmlns="" id="{04088BF3-B2E4-40D9-8DE2-881FC9DDFA30}"/>
                  </a:ext>
                </a:extLst>
              </p:cNvPr>
              <p:cNvSpPr/>
              <p:nvPr/>
            </p:nvSpPr>
            <p:spPr>
              <a:xfrm>
                <a:off x="1691680" y="548680"/>
                <a:ext cx="5472608" cy="5472608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0" name="Elipse 59">
                <a:extLst>
                  <a:ext uri="{FF2B5EF4-FFF2-40B4-BE49-F238E27FC236}">
                    <a16:creationId xmlns:a16="http://schemas.microsoft.com/office/drawing/2014/main" xmlns="" id="{744C0D49-D95C-4385-B1D3-9CF3CE73F757}"/>
                  </a:ext>
                </a:extLst>
              </p:cNvPr>
              <p:cNvSpPr/>
              <p:nvPr/>
            </p:nvSpPr>
            <p:spPr>
              <a:xfrm>
                <a:off x="1979712" y="836712"/>
                <a:ext cx="4896544" cy="489654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51" name="Agrupar 65">
              <a:extLst>
                <a:ext uri="{FF2B5EF4-FFF2-40B4-BE49-F238E27FC236}">
                  <a16:creationId xmlns:a16="http://schemas.microsoft.com/office/drawing/2014/main" xmlns="" id="{E6954B9F-5A79-48D6-8E26-CE435D817D49}"/>
                </a:ext>
              </a:extLst>
            </p:cNvPr>
            <p:cNvGrpSpPr/>
            <p:nvPr/>
          </p:nvGrpSpPr>
          <p:grpSpPr>
            <a:xfrm>
              <a:off x="3119316" y="1721098"/>
              <a:ext cx="2617335" cy="3072524"/>
              <a:chOff x="3131840" y="1124744"/>
              <a:chExt cx="3312368" cy="3888432"/>
            </a:xfrm>
            <a:solidFill>
              <a:schemeClr val="bg1"/>
            </a:solidFill>
          </p:grpSpPr>
          <p:sp>
            <p:nvSpPr>
              <p:cNvPr id="52" name="Retângulo: Cantos Arredondados 42">
                <a:extLst>
                  <a:ext uri="{FF2B5EF4-FFF2-40B4-BE49-F238E27FC236}">
                    <a16:creationId xmlns:a16="http://schemas.microsoft.com/office/drawing/2014/main" xmlns="" id="{E26F953E-591C-42D2-BE35-A65C44304A4F}"/>
                  </a:ext>
                </a:extLst>
              </p:cNvPr>
              <p:cNvSpPr/>
              <p:nvPr/>
            </p:nvSpPr>
            <p:spPr>
              <a:xfrm>
                <a:off x="3347864" y="1124744"/>
                <a:ext cx="2952328" cy="3888432"/>
              </a:xfrm>
              <a:prstGeom prst="roundRect">
                <a:avLst>
                  <a:gd name="adj" fmla="val 436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3" name="Retângulo: Cantos Arredondados 44">
                <a:extLst>
                  <a:ext uri="{FF2B5EF4-FFF2-40B4-BE49-F238E27FC236}">
                    <a16:creationId xmlns:a16="http://schemas.microsoft.com/office/drawing/2014/main" xmlns="" id="{27A23B4D-3B78-466F-BC1D-26F73EB37732}"/>
                  </a:ext>
                </a:extLst>
              </p:cNvPr>
              <p:cNvSpPr/>
              <p:nvPr/>
            </p:nvSpPr>
            <p:spPr>
              <a:xfrm>
                <a:off x="3131840" y="1124744"/>
                <a:ext cx="648072" cy="388843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4" name="Retângulo: Cantos Arredondados 45">
                <a:extLst>
                  <a:ext uri="{FF2B5EF4-FFF2-40B4-BE49-F238E27FC236}">
                    <a16:creationId xmlns:a16="http://schemas.microsoft.com/office/drawing/2014/main" xmlns="" id="{0DF5B6B1-60E6-42C2-897B-8E521DD10138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952328" cy="3384376"/>
              </a:xfrm>
              <a:prstGeom prst="roundRect">
                <a:avLst>
                  <a:gd name="adj" fmla="val 436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5" name="Forma Livre: Forma 48">
                <a:extLst>
                  <a:ext uri="{FF2B5EF4-FFF2-40B4-BE49-F238E27FC236}">
                    <a16:creationId xmlns:a16="http://schemas.microsoft.com/office/drawing/2014/main" xmlns="" id="{147EA51B-9824-4893-8BCB-944C95F4AD44}"/>
                  </a:ext>
                </a:extLst>
              </p:cNvPr>
              <p:cNvSpPr/>
              <p:nvPr/>
            </p:nvSpPr>
            <p:spPr>
              <a:xfrm>
                <a:off x="3275856" y="1268760"/>
                <a:ext cx="2880320" cy="360040"/>
              </a:xfrm>
              <a:custGeom>
                <a:avLst/>
                <a:gdLst>
                  <a:gd name="connsiteX0" fmla="*/ 219248 w 2736304"/>
                  <a:gd name="connsiteY0" fmla="*/ 0 h 438496"/>
                  <a:gd name="connsiteX1" fmla="*/ 2733080 w 2736304"/>
                  <a:gd name="connsiteY1" fmla="*/ 0 h 438496"/>
                  <a:gd name="connsiteX2" fmla="*/ 2736304 w 2736304"/>
                  <a:gd name="connsiteY2" fmla="*/ 325 h 438496"/>
                  <a:gd name="connsiteX3" fmla="*/ 2736304 w 2736304"/>
                  <a:gd name="connsiteY3" fmla="*/ 438171 h 438496"/>
                  <a:gd name="connsiteX4" fmla="*/ 2733080 w 2736304"/>
                  <a:gd name="connsiteY4" fmla="*/ 438496 h 438496"/>
                  <a:gd name="connsiteX5" fmla="*/ 219248 w 2736304"/>
                  <a:gd name="connsiteY5" fmla="*/ 438496 h 438496"/>
                  <a:gd name="connsiteX6" fmla="*/ 0 w 2736304"/>
                  <a:gd name="connsiteY6" fmla="*/ 219248 h 438496"/>
                  <a:gd name="connsiteX7" fmla="*/ 219248 w 2736304"/>
                  <a:gd name="connsiteY7" fmla="*/ 0 h 43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6304" h="438496">
                    <a:moveTo>
                      <a:pt x="219248" y="0"/>
                    </a:moveTo>
                    <a:lnTo>
                      <a:pt x="2733080" y="0"/>
                    </a:lnTo>
                    <a:lnTo>
                      <a:pt x="2736304" y="325"/>
                    </a:lnTo>
                    <a:lnTo>
                      <a:pt x="2736304" y="438171"/>
                    </a:lnTo>
                    <a:lnTo>
                      <a:pt x="2733080" y="438496"/>
                    </a:lnTo>
                    <a:lnTo>
                      <a:pt x="219248" y="438496"/>
                    </a:lnTo>
                    <a:cubicBezTo>
                      <a:pt x="98161" y="438496"/>
                      <a:pt x="0" y="340335"/>
                      <a:pt x="0" y="219248"/>
                    </a:cubicBezTo>
                    <a:cubicBezTo>
                      <a:pt x="0" y="98161"/>
                      <a:pt x="98161" y="0"/>
                      <a:pt x="2192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xmlns="" id="{49C67F48-55A3-422E-B4F5-9174C0AB9645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88032" cy="338437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: Cantos Arredondados 50">
                <a:extLst>
                  <a:ext uri="{FF2B5EF4-FFF2-40B4-BE49-F238E27FC236}">
                    <a16:creationId xmlns:a16="http://schemas.microsoft.com/office/drawing/2014/main" xmlns="" id="{81588C93-3361-4B45-9648-2FA7EF14917B}"/>
                  </a:ext>
                </a:extLst>
              </p:cNvPr>
              <p:cNvSpPr/>
              <p:nvPr/>
            </p:nvSpPr>
            <p:spPr>
              <a:xfrm>
                <a:off x="4067944" y="4293096"/>
                <a:ext cx="201622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8" name="Retângulo: Cantos Arredondados 51">
                <a:extLst>
                  <a:ext uri="{FF2B5EF4-FFF2-40B4-BE49-F238E27FC236}">
                    <a16:creationId xmlns:a16="http://schemas.microsoft.com/office/drawing/2014/main" xmlns="" id="{40BD0A9D-8A67-4FEC-A85A-0C36C97F9065}"/>
                  </a:ext>
                </a:extLst>
              </p:cNvPr>
              <p:cNvSpPr/>
              <p:nvPr/>
            </p:nvSpPr>
            <p:spPr>
              <a:xfrm>
                <a:off x="4427984" y="4509120"/>
                <a:ext cx="129614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61" name="Retângulo de cantos arredondados 60"/>
          <p:cNvSpPr/>
          <p:nvPr/>
        </p:nvSpPr>
        <p:spPr>
          <a:xfrm>
            <a:off x="2034674" y="3914971"/>
            <a:ext cx="3312368" cy="698762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tx1"/>
                </a:solidFill>
              </a:rPr>
              <a:t>Organize-se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62" name="Retângulo de cantos arredondados 61"/>
          <p:cNvSpPr/>
          <p:nvPr/>
        </p:nvSpPr>
        <p:spPr>
          <a:xfrm>
            <a:off x="2139740" y="4977615"/>
            <a:ext cx="3006917" cy="79675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Estude melhor</a:t>
            </a:r>
          </a:p>
        </p:txBody>
      </p:sp>
      <p:sp>
        <p:nvSpPr>
          <p:cNvPr id="63" name="Retângulo de cantos arredondados 62"/>
          <p:cNvSpPr/>
          <p:nvPr/>
        </p:nvSpPr>
        <p:spPr>
          <a:xfrm>
            <a:off x="2151691" y="5964676"/>
            <a:ext cx="2994966" cy="773294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4" name="Retângulo de cantos arredondados 63"/>
          <p:cNvSpPr/>
          <p:nvPr/>
        </p:nvSpPr>
        <p:spPr>
          <a:xfrm>
            <a:off x="2340125" y="6888088"/>
            <a:ext cx="2107759" cy="504127"/>
          </a:xfrm>
          <a:prstGeom prst="roundRect">
            <a:avLst>
              <a:gd name="adj" fmla="val 50000"/>
            </a:avLst>
          </a:prstGeom>
          <a:solidFill>
            <a:srgbClr val="50C9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5" name="Retângulo de cantos arredondados 64"/>
          <p:cNvSpPr/>
          <p:nvPr/>
        </p:nvSpPr>
        <p:spPr>
          <a:xfrm>
            <a:off x="2340125" y="7752113"/>
            <a:ext cx="2107759" cy="504127"/>
          </a:xfrm>
          <a:prstGeom prst="roundRect">
            <a:avLst>
              <a:gd name="adj" fmla="val 50000"/>
            </a:avLst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6" name="Retângulo de cantos arredondados 65"/>
          <p:cNvSpPr/>
          <p:nvPr/>
        </p:nvSpPr>
        <p:spPr>
          <a:xfrm>
            <a:off x="2340125" y="8616280"/>
            <a:ext cx="2107759" cy="504127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7" name="Retângulo de cantos arredondados 66"/>
          <p:cNvSpPr/>
          <p:nvPr/>
        </p:nvSpPr>
        <p:spPr>
          <a:xfrm>
            <a:off x="1957320" y="6826739"/>
            <a:ext cx="3312368" cy="698762"/>
          </a:xfrm>
          <a:prstGeom prst="roundRect">
            <a:avLst>
              <a:gd name="adj" fmla="val 50000"/>
            </a:avLst>
          </a:prstGeom>
          <a:solidFill>
            <a:srgbClr val="50C9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tx1"/>
                </a:solidFill>
              </a:rPr>
              <a:t>Organize-se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5582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4B417245-5B97-4C49-BB6C-3C9129229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33" y="911424"/>
            <a:ext cx="6616700" cy="3048000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xmlns="" id="{D45699F0-96E6-43D8-BC1A-8E05AEA977FD}"/>
              </a:ext>
            </a:extLst>
          </p:cNvPr>
          <p:cNvGrpSpPr/>
          <p:nvPr/>
        </p:nvGrpSpPr>
        <p:grpSpPr>
          <a:xfrm>
            <a:off x="9180885" y="3575720"/>
            <a:ext cx="8001000" cy="4762500"/>
            <a:chOff x="9180885" y="3575720"/>
            <a:chExt cx="8001000" cy="4762500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xmlns="" id="{7226149E-3440-462C-A347-FD6C6FCF7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80885" y="3575720"/>
              <a:ext cx="8001000" cy="4762500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xmlns="" id="{3CF2EC2E-0822-4028-B9DA-FA02D99C92CB}"/>
                </a:ext>
              </a:extLst>
            </p:cNvPr>
            <p:cNvSpPr/>
            <p:nvPr/>
          </p:nvSpPr>
          <p:spPr>
            <a:xfrm>
              <a:off x="9180885" y="3575720"/>
              <a:ext cx="7992888" cy="4752528"/>
            </a:xfrm>
            <a:prstGeom prst="rect">
              <a:avLst/>
            </a:prstGeom>
            <a:gradFill flip="none" rotWithShape="1">
              <a:gsLst>
                <a:gs pos="0">
                  <a:srgbClr val="43E1D9">
                    <a:alpha val="70000"/>
                  </a:srgbClr>
                </a:gs>
                <a:gs pos="54000">
                  <a:srgbClr val="21D1C9">
                    <a:alpha val="70000"/>
                  </a:srgbClr>
                </a:gs>
                <a:gs pos="100000">
                  <a:srgbClr val="1DAFA8">
                    <a:alpha val="7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933514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FF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xmlns="" id="{B5F82A7F-7E5D-40A7-A51C-F30404A42B57}"/>
              </a:ext>
            </a:extLst>
          </p:cNvPr>
          <p:cNvGrpSpPr/>
          <p:nvPr/>
        </p:nvGrpSpPr>
        <p:grpSpPr>
          <a:xfrm>
            <a:off x="10405021" y="3575720"/>
            <a:ext cx="2298013" cy="2757615"/>
            <a:chOff x="15157549" y="3647728"/>
            <a:chExt cx="2298013" cy="2757615"/>
          </a:xfrm>
        </p:grpSpPr>
        <p:grpSp>
          <p:nvGrpSpPr>
            <p:cNvPr id="122" name="Grupo 12">
              <a:extLst>
                <a:ext uri="{FF2B5EF4-FFF2-40B4-BE49-F238E27FC236}">
                  <a16:creationId xmlns:a16="http://schemas.microsoft.com/office/drawing/2014/main" xmlns="" id="{6FC4D5A2-1C38-441D-AB24-81E5C88EBED0}"/>
                </a:ext>
              </a:extLst>
            </p:cNvPr>
            <p:cNvGrpSpPr/>
            <p:nvPr/>
          </p:nvGrpSpPr>
          <p:grpSpPr>
            <a:xfrm>
              <a:off x="15157549" y="3647728"/>
              <a:ext cx="2298013" cy="2757615"/>
              <a:chOff x="3806213" y="865318"/>
              <a:chExt cx="2298013" cy="2757615"/>
            </a:xfrm>
          </p:grpSpPr>
          <p:grpSp>
            <p:nvGrpSpPr>
              <p:cNvPr id="123" name="Grupo 11">
                <a:extLst>
                  <a:ext uri="{FF2B5EF4-FFF2-40B4-BE49-F238E27FC236}">
                    <a16:creationId xmlns:a16="http://schemas.microsoft.com/office/drawing/2014/main" xmlns="" id="{6BACB997-9EDF-4E18-B4A7-8408DA637C9E}"/>
                  </a:ext>
                </a:extLst>
              </p:cNvPr>
              <p:cNvGrpSpPr/>
              <p:nvPr/>
            </p:nvGrpSpPr>
            <p:grpSpPr>
              <a:xfrm>
                <a:off x="3806213" y="865318"/>
                <a:ext cx="2298013" cy="2757615"/>
                <a:chOff x="6907574" y="786758"/>
                <a:chExt cx="2298013" cy="2757615"/>
              </a:xfrm>
            </p:grpSpPr>
            <p:grpSp>
              <p:nvGrpSpPr>
                <p:cNvPr id="130" name="Agrupar 3">
                  <a:extLst>
                    <a:ext uri="{FF2B5EF4-FFF2-40B4-BE49-F238E27FC236}">
                      <a16:creationId xmlns:a16="http://schemas.microsoft.com/office/drawing/2014/main" xmlns="" id="{D073B934-1A87-48B0-9D4E-7A69A0DFDB18}"/>
                    </a:ext>
                  </a:extLst>
                </p:cNvPr>
                <p:cNvGrpSpPr/>
                <p:nvPr/>
              </p:nvGrpSpPr>
              <p:grpSpPr>
                <a:xfrm>
                  <a:off x="6907574" y="786758"/>
                  <a:ext cx="2298013" cy="2757615"/>
                  <a:chOff x="3131840" y="1124744"/>
                  <a:chExt cx="3312368" cy="3888432"/>
                </a:xfrm>
              </p:grpSpPr>
              <p:sp>
                <p:nvSpPr>
                  <p:cNvPr id="139" name="Retângulo: Cantos Arredondados 4">
                    <a:extLst>
                      <a:ext uri="{FF2B5EF4-FFF2-40B4-BE49-F238E27FC236}">
                        <a16:creationId xmlns:a16="http://schemas.microsoft.com/office/drawing/2014/main" xmlns="" id="{487ABBAC-B118-41AC-ADA4-52FFC5C6124D}"/>
                      </a:ext>
                    </a:extLst>
                  </p:cNvPr>
                  <p:cNvSpPr/>
                  <p:nvPr/>
                </p:nvSpPr>
                <p:spPr>
                  <a:xfrm>
                    <a:off x="3347864" y="1124744"/>
                    <a:ext cx="2952328" cy="3888432"/>
                  </a:xfrm>
                  <a:prstGeom prst="roundRect">
                    <a:avLst>
                      <a:gd name="adj" fmla="val 4363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40" name="Retângulo: Cantos Arredondados 5">
                    <a:extLst>
                      <a:ext uri="{FF2B5EF4-FFF2-40B4-BE49-F238E27FC236}">
                        <a16:creationId xmlns:a16="http://schemas.microsoft.com/office/drawing/2014/main" xmlns="" id="{796E08F2-122D-47BE-B7E6-DF7066E1329B}"/>
                      </a:ext>
                    </a:extLst>
                  </p:cNvPr>
                  <p:cNvSpPr/>
                  <p:nvPr/>
                </p:nvSpPr>
                <p:spPr>
                  <a:xfrm>
                    <a:off x="3131840" y="1124744"/>
                    <a:ext cx="648072" cy="388843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6BB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41" name="Retângulo: Cantos Arredondados 6">
                    <a:extLst>
                      <a:ext uri="{FF2B5EF4-FFF2-40B4-BE49-F238E27FC236}">
                        <a16:creationId xmlns:a16="http://schemas.microsoft.com/office/drawing/2014/main" xmlns="" id="{6B59F216-5BB4-4EF6-99B4-2FD5F06D850A}"/>
                      </a:ext>
                    </a:extLst>
                  </p:cNvPr>
                  <p:cNvSpPr/>
                  <p:nvPr/>
                </p:nvSpPr>
                <p:spPr>
                  <a:xfrm>
                    <a:off x="3491880" y="1628800"/>
                    <a:ext cx="2952328" cy="3384376"/>
                  </a:xfrm>
                  <a:prstGeom prst="roundRect">
                    <a:avLst>
                      <a:gd name="adj" fmla="val 4363"/>
                    </a:avLst>
                  </a:prstGeom>
                  <a:solidFill>
                    <a:srgbClr val="0086E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42" name="Forma Livre: Forma 7">
                    <a:extLst>
                      <a:ext uri="{FF2B5EF4-FFF2-40B4-BE49-F238E27FC236}">
                        <a16:creationId xmlns:a16="http://schemas.microsoft.com/office/drawing/2014/main" xmlns="" id="{7AEA9207-6512-46C5-A7B6-F4CFAA1C7F3D}"/>
                      </a:ext>
                    </a:extLst>
                  </p:cNvPr>
                  <p:cNvSpPr/>
                  <p:nvPr/>
                </p:nvSpPr>
                <p:spPr>
                  <a:xfrm>
                    <a:off x="3275856" y="1268760"/>
                    <a:ext cx="2880320" cy="360040"/>
                  </a:xfrm>
                  <a:custGeom>
                    <a:avLst/>
                    <a:gdLst>
                      <a:gd name="connsiteX0" fmla="*/ 219248 w 2736304"/>
                      <a:gd name="connsiteY0" fmla="*/ 0 h 438496"/>
                      <a:gd name="connsiteX1" fmla="*/ 2733080 w 2736304"/>
                      <a:gd name="connsiteY1" fmla="*/ 0 h 438496"/>
                      <a:gd name="connsiteX2" fmla="*/ 2736304 w 2736304"/>
                      <a:gd name="connsiteY2" fmla="*/ 325 h 438496"/>
                      <a:gd name="connsiteX3" fmla="*/ 2736304 w 2736304"/>
                      <a:gd name="connsiteY3" fmla="*/ 438171 h 438496"/>
                      <a:gd name="connsiteX4" fmla="*/ 2733080 w 2736304"/>
                      <a:gd name="connsiteY4" fmla="*/ 438496 h 438496"/>
                      <a:gd name="connsiteX5" fmla="*/ 219248 w 2736304"/>
                      <a:gd name="connsiteY5" fmla="*/ 438496 h 438496"/>
                      <a:gd name="connsiteX6" fmla="*/ 0 w 2736304"/>
                      <a:gd name="connsiteY6" fmla="*/ 219248 h 438496"/>
                      <a:gd name="connsiteX7" fmla="*/ 219248 w 2736304"/>
                      <a:gd name="connsiteY7" fmla="*/ 0 h 4384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36304" h="438496">
                        <a:moveTo>
                          <a:pt x="219248" y="0"/>
                        </a:moveTo>
                        <a:lnTo>
                          <a:pt x="2733080" y="0"/>
                        </a:lnTo>
                        <a:lnTo>
                          <a:pt x="2736304" y="325"/>
                        </a:lnTo>
                        <a:lnTo>
                          <a:pt x="2736304" y="438171"/>
                        </a:lnTo>
                        <a:lnTo>
                          <a:pt x="2733080" y="438496"/>
                        </a:lnTo>
                        <a:lnTo>
                          <a:pt x="219248" y="438496"/>
                        </a:lnTo>
                        <a:cubicBezTo>
                          <a:pt x="98161" y="438496"/>
                          <a:pt x="0" y="340335"/>
                          <a:pt x="0" y="219248"/>
                        </a:cubicBezTo>
                        <a:cubicBezTo>
                          <a:pt x="0" y="98161"/>
                          <a:pt x="98161" y="0"/>
                          <a:pt x="219248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43" name="Retângulo 142">
                    <a:extLst>
                      <a:ext uri="{FF2B5EF4-FFF2-40B4-BE49-F238E27FC236}">
                        <a16:creationId xmlns:a16="http://schemas.microsoft.com/office/drawing/2014/main" xmlns="" id="{705E5693-529A-40B3-BDB2-73D71F1C9A9E}"/>
                      </a:ext>
                    </a:extLst>
                  </p:cNvPr>
                  <p:cNvSpPr/>
                  <p:nvPr/>
                </p:nvSpPr>
                <p:spPr>
                  <a:xfrm>
                    <a:off x="3491880" y="1628800"/>
                    <a:ext cx="288032" cy="3384376"/>
                  </a:xfrm>
                  <a:prstGeom prst="rect">
                    <a:avLst/>
                  </a:prstGeom>
                  <a:solidFill>
                    <a:srgbClr val="0078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44" name="Retângulo: Cantos Arredondados 9">
                    <a:extLst>
                      <a:ext uri="{FF2B5EF4-FFF2-40B4-BE49-F238E27FC236}">
                        <a16:creationId xmlns:a16="http://schemas.microsoft.com/office/drawing/2014/main" xmlns="" id="{8212121A-829A-46E5-B082-434187BA15AC}"/>
                      </a:ext>
                    </a:extLst>
                  </p:cNvPr>
                  <p:cNvSpPr/>
                  <p:nvPr/>
                </p:nvSpPr>
                <p:spPr>
                  <a:xfrm>
                    <a:off x="4067944" y="4293096"/>
                    <a:ext cx="2016224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45" name="Retângulo: Cantos Arredondados 10">
                    <a:extLst>
                      <a:ext uri="{FF2B5EF4-FFF2-40B4-BE49-F238E27FC236}">
                        <a16:creationId xmlns:a16="http://schemas.microsoft.com/office/drawing/2014/main" xmlns="" id="{6B536E11-4904-42A9-83F3-C1EE03947F40}"/>
                      </a:ext>
                    </a:extLst>
                  </p:cNvPr>
                  <p:cNvSpPr/>
                  <p:nvPr/>
                </p:nvSpPr>
                <p:spPr>
                  <a:xfrm>
                    <a:off x="4427984" y="4509120"/>
                    <a:ext cx="1296144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grpSp>
              <p:nvGrpSpPr>
                <p:cNvPr id="131" name="Agrupar 17">
                  <a:extLst>
                    <a:ext uri="{FF2B5EF4-FFF2-40B4-BE49-F238E27FC236}">
                      <a16:creationId xmlns:a16="http://schemas.microsoft.com/office/drawing/2014/main" xmlns="" id="{47257591-095D-4EE2-A95E-5FB9EF5534AD}"/>
                    </a:ext>
                  </a:extLst>
                </p:cNvPr>
                <p:cNvGrpSpPr/>
                <p:nvPr/>
              </p:nvGrpSpPr>
              <p:grpSpPr>
                <a:xfrm>
                  <a:off x="7769333" y="2582082"/>
                  <a:ext cx="789943" cy="348001"/>
                  <a:chOff x="1691680" y="1268760"/>
                  <a:chExt cx="2016224" cy="888224"/>
                </a:xfrm>
              </p:grpSpPr>
              <p:sp>
                <p:nvSpPr>
                  <p:cNvPr id="133" name="Forma Livre: Forma 18">
                    <a:extLst>
                      <a:ext uri="{FF2B5EF4-FFF2-40B4-BE49-F238E27FC236}">
                        <a16:creationId xmlns:a16="http://schemas.microsoft.com/office/drawing/2014/main" xmlns="" id="{40424022-198D-4A37-A294-CCBB26EAC6A4}"/>
                      </a:ext>
                    </a:extLst>
                  </p:cNvPr>
                  <p:cNvSpPr/>
                  <p:nvPr/>
                </p:nvSpPr>
                <p:spPr>
                  <a:xfrm>
                    <a:off x="1691680" y="1268760"/>
                    <a:ext cx="936104" cy="888224"/>
                  </a:xfrm>
                  <a:custGeom>
                    <a:avLst/>
                    <a:gdLst>
                      <a:gd name="connsiteX0" fmla="*/ 353933 w 1440160"/>
                      <a:gd name="connsiteY0" fmla="*/ 0 h 1210914"/>
                      <a:gd name="connsiteX1" fmla="*/ 548974 w 1440160"/>
                      <a:gd name="connsiteY1" fmla="*/ 10782 h 1210914"/>
                      <a:gd name="connsiteX2" fmla="*/ 1440160 w 1440160"/>
                      <a:gd name="connsiteY2" fmla="*/ 610415 h 1210914"/>
                      <a:gd name="connsiteX3" fmla="*/ 548974 w 1440160"/>
                      <a:gd name="connsiteY3" fmla="*/ 1210048 h 1210914"/>
                      <a:gd name="connsiteX4" fmla="*/ 533309 w 1440160"/>
                      <a:gd name="connsiteY4" fmla="*/ 1210914 h 1210914"/>
                      <a:gd name="connsiteX5" fmla="*/ 517463 w 1440160"/>
                      <a:gd name="connsiteY5" fmla="*/ 1209317 h 1210914"/>
                      <a:gd name="connsiteX6" fmla="*/ 0 w 1440160"/>
                      <a:gd name="connsiteY6" fmla="*/ 574411 h 1210914"/>
                      <a:gd name="connsiteX7" fmla="*/ 285729 w 1440160"/>
                      <a:gd name="connsiteY7" fmla="*/ 37020 h 121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40160" h="1210914">
                        <a:moveTo>
                          <a:pt x="353933" y="0"/>
                        </a:moveTo>
                        <a:lnTo>
                          <a:pt x="548974" y="10782"/>
                        </a:lnTo>
                        <a:cubicBezTo>
                          <a:pt x="1057573" y="67855"/>
                          <a:pt x="1440160" y="314634"/>
                          <a:pt x="1440160" y="610415"/>
                        </a:cubicBezTo>
                        <a:cubicBezTo>
                          <a:pt x="1440160" y="906197"/>
                          <a:pt x="1057573" y="1152975"/>
                          <a:pt x="548974" y="1210048"/>
                        </a:cubicBezTo>
                        <a:lnTo>
                          <a:pt x="533309" y="1210914"/>
                        </a:lnTo>
                        <a:lnTo>
                          <a:pt x="517463" y="1209317"/>
                        </a:lnTo>
                        <a:cubicBezTo>
                          <a:pt x="222148" y="1148886"/>
                          <a:pt x="0" y="887591"/>
                          <a:pt x="0" y="574411"/>
                        </a:cubicBezTo>
                        <a:cubicBezTo>
                          <a:pt x="0" y="350711"/>
                          <a:pt x="113341" y="153483"/>
                          <a:pt x="285729" y="37020"/>
                        </a:cubicBezTo>
                        <a:close/>
                      </a:path>
                    </a:pathLst>
                  </a:cu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34" name="Forma Livre: Forma 19">
                    <a:extLst>
                      <a:ext uri="{FF2B5EF4-FFF2-40B4-BE49-F238E27FC236}">
                        <a16:creationId xmlns:a16="http://schemas.microsoft.com/office/drawing/2014/main" xmlns="" id="{DFA16824-4741-45C2-9215-AEAB8FABD3FF}"/>
                      </a:ext>
                    </a:extLst>
                  </p:cNvPr>
                  <p:cNvSpPr/>
                  <p:nvPr/>
                </p:nvSpPr>
                <p:spPr>
                  <a:xfrm flipH="1">
                    <a:off x="2771800" y="1268760"/>
                    <a:ext cx="936104" cy="888224"/>
                  </a:xfrm>
                  <a:custGeom>
                    <a:avLst/>
                    <a:gdLst>
                      <a:gd name="connsiteX0" fmla="*/ 353933 w 1440160"/>
                      <a:gd name="connsiteY0" fmla="*/ 0 h 1210914"/>
                      <a:gd name="connsiteX1" fmla="*/ 548974 w 1440160"/>
                      <a:gd name="connsiteY1" fmla="*/ 10782 h 1210914"/>
                      <a:gd name="connsiteX2" fmla="*/ 1440160 w 1440160"/>
                      <a:gd name="connsiteY2" fmla="*/ 610415 h 1210914"/>
                      <a:gd name="connsiteX3" fmla="*/ 548974 w 1440160"/>
                      <a:gd name="connsiteY3" fmla="*/ 1210048 h 1210914"/>
                      <a:gd name="connsiteX4" fmla="*/ 533309 w 1440160"/>
                      <a:gd name="connsiteY4" fmla="*/ 1210914 h 1210914"/>
                      <a:gd name="connsiteX5" fmla="*/ 517463 w 1440160"/>
                      <a:gd name="connsiteY5" fmla="*/ 1209317 h 1210914"/>
                      <a:gd name="connsiteX6" fmla="*/ 0 w 1440160"/>
                      <a:gd name="connsiteY6" fmla="*/ 574411 h 1210914"/>
                      <a:gd name="connsiteX7" fmla="*/ 285729 w 1440160"/>
                      <a:gd name="connsiteY7" fmla="*/ 37020 h 121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40160" h="1210914">
                        <a:moveTo>
                          <a:pt x="353933" y="0"/>
                        </a:moveTo>
                        <a:lnTo>
                          <a:pt x="548974" y="10782"/>
                        </a:lnTo>
                        <a:cubicBezTo>
                          <a:pt x="1057573" y="67855"/>
                          <a:pt x="1440160" y="314634"/>
                          <a:pt x="1440160" y="610415"/>
                        </a:cubicBezTo>
                        <a:cubicBezTo>
                          <a:pt x="1440160" y="906197"/>
                          <a:pt x="1057573" y="1152975"/>
                          <a:pt x="548974" y="1210048"/>
                        </a:cubicBezTo>
                        <a:lnTo>
                          <a:pt x="533309" y="1210914"/>
                        </a:lnTo>
                        <a:lnTo>
                          <a:pt x="517463" y="1209317"/>
                        </a:lnTo>
                        <a:cubicBezTo>
                          <a:pt x="222148" y="1148886"/>
                          <a:pt x="0" y="887591"/>
                          <a:pt x="0" y="574411"/>
                        </a:cubicBezTo>
                        <a:cubicBezTo>
                          <a:pt x="0" y="350711"/>
                          <a:pt x="113341" y="153483"/>
                          <a:pt x="285729" y="37020"/>
                        </a:cubicBezTo>
                        <a:close/>
                      </a:path>
                    </a:pathLst>
                  </a:cu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35" name="Elipse 134">
                    <a:extLst>
                      <a:ext uri="{FF2B5EF4-FFF2-40B4-BE49-F238E27FC236}">
                        <a16:creationId xmlns:a16="http://schemas.microsoft.com/office/drawing/2014/main" xmlns="" id="{71FA2EFF-7C99-4D51-B7FC-8427D396E111}"/>
                      </a:ext>
                    </a:extLst>
                  </p:cNvPr>
                  <p:cNvSpPr/>
                  <p:nvPr/>
                </p:nvSpPr>
                <p:spPr>
                  <a:xfrm>
                    <a:off x="2483768" y="1556792"/>
                    <a:ext cx="432048" cy="432048"/>
                  </a:xfrm>
                  <a:prstGeom prst="ellipse">
                    <a:avLst/>
                  </a:pr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36" name="Retângulo: Cantos Arredondados 21">
                    <a:extLst>
                      <a:ext uri="{FF2B5EF4-FFF2-40B4-BE49-F238E27FC236}">
                        <a16:creationId xmlns:a16="http://schemas.microsoft.com/office/drawing/2014/main" xmlns="" id="{184DC35E-3B3B-4097-A22C-78D0F5553FBC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3306093" y="1395083"/>
                    <a:ext cx="227559" cy="18305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37" name="Retângulo: Cantos Arredondados 22">
                    <a:extLst>
                      <a:ext uri="{FF2B5EF4-FFF2-40B4-BE49-F238E27FC236}">
                        <a16:creationId xmlns:a16="http://schemas.microsoft.com/office/drawing/2014/main" xmlns="" id="{08AC979D-5B01-4285-A441-A1D393218163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2715110" y="1656317"/>
                    <a:ext cx="115288" cy="927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38" name="Retângulo: Cantos Arredondados 23">
                    <a:extLst>
                      <a:ext uri="{FF2B5EF4-FFF2-40B4-BE49-F238E27FC236}">
                        <a16:creationId xmlns:a16="http://schemas.microsoft.com/office/drawing/2014/main" xmlns="" id="{DB936676-6B44-40EA-9974-76BF6C4B9F3D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2153964" y="1467091"/>
                    <a:ext cx="227559" cy="18305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</p:grpSp>
          <p:grpSp>
            <p:nvGrpSpPr>
              <p:cNvPr id="124" name="Agrupar 11">
                <a:extLst>
                  <a:ext uri="{FF2B5EF4-FFF2-40B4-BE49-F238E27FC236}">
                    <a16:creationId xmlns:a16="http://schemas.microsoft.com/office/drawing/2014/main" xmlns="" id="{276378EB-E624-42CA-BB6E-6AF2BC24970C}"/>
                  </a:ext>
                </a:extLst>
              </p:cNvPr>
              <p:cNvGrpSpPr/>
              <p:nvPr/>
            </p:nvGrpSpPr>
            <p:grpSpPr>
              <a:xfrm>
                <a:off x="4466721" y="1670425"/>
                <a:ext cx="287252" cy="718129"/>
                <a:chOff x="4355972" y="1268760"/>
                <a:chExt cx="288032" cy="720080"/>
              </a:xfrm>
            </p:grpSpPr>
            <p:sp>
              <p:nvSpPr>
                <p:cNvPr id="128" name="Retângulo: Cantos Arredondados 12">
                  <a:extLst>
                    <a:ext uri="{FF2B5EF4-FFF2-40B4-BE49-F238E27FC236}">
                      <a16:creationId xmlns:a16="http://schemas.microsoft.com/office/drawing/2014/main" xmlns="" id="{AA5E4266-50D6-494A-A185-99C7AA87657F}"/>
                    </a:ext>
                  </a:extLst>
                </p:cNvPr>
                <p:cNvSpPr/>
                <p:nvPr/>
              </p:nvSpPr>
              <p:spPr>
                <a:xfrm>
                  <a:off x="4355972" y="1268760"/>
                  <a:ext cx="288032" cy="720080"/>
                </a:xfrm>
                <a:prstGeom prst="roundRect">
                  <a:avLst>
                    <a:gd name="adj" fmla="val 39343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29" name="Retângulo: Cantos Arredondados 13">
                  <a:extLst>
                    <a:ext uri="{FF2B5EF4-FFF2-40B4-BE49-F238E27FC236}">
                      <a16:creationId xmlns:a16="http://schemas.microsoft.com/office/drawing/2014/main" xmlns="" id="{A0A6679E-F7F5-49EF-B0E0-CC0559025EC2}"/>
                    </a:ext>
                  </a:extLst>
                </p:cNvPr>
                <p:cNvSpPr/>
                <p:nvPr/>
              </p:nvSpPr>
              <p:spPr>
                <a:xfrm>
                  <a:off x="4499990" y="1340768"/>
                  <a:ext cx="115212" cy="288032"/>
                </a:xfrm>
                <a:prstGeom prst="roundRect">
                  <a:avLst>
                    <a:gd name="adj" fmla="val 3934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125" name="Agrupar 14">
                <a:extLst>
                  <a:ext uri="{FF2B5EF4-FFF2-40B4-BE49-F238E27FC236}">
                    <a16:creationId xmlns:a16="http://schemas.microsoft.com/office/drawing/2014/main" xmlns="" id="{6F08C2F2-DC35-4D2F-89E7-C4C3F9ED388C}"/>
                  </a:ext>
                </a:extLst>
              </p:cNvPr>
              <p:cNvGrpSpPr/>
              <p:nvPr/>
            </p:nvGrpSpPr>
            <p:grpSpPr>
              <a:xfrm>
                <a:off x="5411469" y="1637489"/>
                <a:ext cx="287252" cy="718129"/>
                <a:chOff x="4860032" y="1340768"/>
                <a:chExt cx="288032" cy="720080"/>
              </a:xfrm>
            </p:grpSpPr>
            <p:sp>
              <p:nvSpPr>
                <p:cNvPr id="126" name="Retângulo: Cantos Arredondados 15">
                  <a:extLst>
                    <a:ext uri="{FF2B5EF4-FFF2-40B4-BE49-F238E27FC236}">
                      <a16:creationId xmlns:a16="http://schemas.microsoft.com/office/drawing/2014/main" xmlns="" id="{7FD45483-D3CF-4C04-BAB3-065F928A352A}"/>
                    </a:ext>
                  </a:extLst>
                </p:cNvPr>
                <p:cNvSpPr/>
                <p:nvPr/>
              </p:nvSpPr>
              <p:spPr>
                <a:xfrm>
                  <a:off x="4860032" y="1340768"/>
                  <a:ext cx="288032" cy="720080"/>
                </a:xfrm>
                <a:prstGeom prst="roundRect">
                  <a:avLst>
                    <a:gd name="adj" fmla="val 39343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27" name="Retângulo: Cantos Arredondados 16">
                  <a:extLst>
                    <a:ext uri="{FF2B5EF4-FFF2-40B4-BE49-F238E27FC236}">
                      <a16:creationId xmlns:a16="http://schemas.microsoft.com/office/drawing/2014/main" xmlns="" id="{089B1E4D-1E29-4B03-A78C-734278AC1C47}"/>
                    </a:ext>
                  </a:extLst>
                </p:cNvPr>
                <p:cNvSpPr/>
                <p:nvPr/>
              </p:nvSpPr>
              <p:spPr>
                <a:xfrm>
                  <a:off x="5004048" y="1412776"/>
                  <a:ext cx="115212" cy="288032"/>
                </a:xfrm>
                <a:prstGeom prst="roundRect">
                  <a:avLst>
                    <a:gd name="adj" fmla="val 3934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</p:grpSp>
        <p:grpSp>
          <p:nvGrpSpPr>
            <p:cNvPr id="82" name="Agrupar 81">
              <a:extLst>
                <a:ext uri="{FF2B5EF4-FFF2-40B4-BE49-F238E27FC236}">
                  <a16:creationId xmlns:a16="http://schemas.microsoft.com/office/drawing/2014/main" xmlns="" id="{6526181C-6440-41DE-BD6E-B894014650FB}"/>
                </a:ext>
              </a:extLst>
            </p:cNvPr>
            <p:cNvGrpSpPr/>
            <p:nvPr/>
          </p:nvGrpSpPr>
          <p:grpSpPr>
            <a:xfrm>
              <a:off x="16237669" y="5159896"/>
              <a:ext cx="432048" cy="219370"/>
              <a:chOff x="12421245" y="5159896"/>
              <a:chExt cx="285906" cy="145167"/>
            </a:xfrm>
          </p:grpSpPr>
          <p:sp>
            <p:nvSpPr>
              <p:cNvPr id="83" name="Forma Livre: Forma 82">
                <a:extLst>
                  <a:ext uri="{FF2B5EF4-FFF2-40B4-BE49-F238E27FC236}">
                    <a16:creationId xmlns:a16="http://schemas.microsoft.com/office/drawing/2014/main" xmlns="" id="{44ED1EDA-1190-4323-B84C-26E86DD32922}"/>
                  </a:ext>
                </a:extLst>
              </p:cNvPr>
              <p:cNvSpPr/>
              <p:nvPr/>
            </p:nvSpPr>
            <p:spPr>
              <a:xfrm>
                <a:off x="12421245" y="5159896"/>
                <a:ext cx="285906" cy="144000"/>
              </a:xfrm>
              <a:custGeom>
                <a:avLst/>
                <a:gdLst>
                  <a:gd name="connsiteX0" fmla="*/ 3630 w 648072"/>
                  <a:gd name="connsiteY0" fmla="*/ 0 h 360040"/>
                  <a:gd name="connsiteX1" fmla="*/ 644442 w 648072"/>
                  <a:gd name="connsiteY1" fmla="*/ 0 h 360040"/>
                  <a:gd name="connsiteX2" fmla="*/ 648072 w 648072"/>
                  <a:gd name="connsiteY2" fmla="*/ 36004 h 360040"/>
                  <a:gd name="connsiteX3" fmla="*/ 324036 w 648072"/>
                  <a:gd name="connsiteY3" fmla="*/ 360040 h 360040"/>
                  <a:gd name="connsiteX4" fmla="*/ 0 w 648072"/>
                  <a:gd name="connsiteY4" fmla="*/ 36004 h 360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8072" h="360040">
                    <a:moveTo>
                      <a:pt x="3630" y="0"/>
                    </a:moveTo>
                    <a:lnTo>
                      <a:pt x="644442" y="0"/>
                    </a:lnTo>
                    <a:lnTo>
                      <a:pt x="648072" y="36004"/>
                    </a:lnTo>
                    <a:cubicBezTo>
                      <a:pt x="648072" y="214964"/>
                      <a:pt x="502996" y="360040"/>
                      <a:pt x="324036" y="360040"/>
                    </a:cubicBezTo>
                    <a:cubicBezTo>
                      <a:pt x="145076" y="360040"/>
                      <a:pt x="0" y="214964"/>
                      <a:pt x="0" y="3600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84" name="Forma Livre: Forma 83">
                <a:extLst>
                  <a:ext uri="{FF2B5EF4-FFF2-40B4-BE49-F238E27FC236}">
                    <a16:creationId xmlns:a16="http://schemas.microsoft.com/office/drawing/2014/main" xmlns="" id="{4500091C-36CF-4BCF-86A3-D751C2D0FC5E}"/>
                  </a:ext>
                </a:extLst>
              </p:cNvPr>
              <p:cNvSpPr/>
              <p:nvPr/>
            </p:nvSpPr>
            <p:spPr>
              <a:xfrm rot="151157" flipV="1">
                <a:off x="12496738" y="5239449"/>
                <a:ext cx="129118" cy="65614"/>
              </a:xfrm>
              <a:custGeom>
                <a:avLst/>
                <a:gdLst>
                  <a:gd name="connsiteX0" fmla="*/ 65608 w 129118"/>
                  <a:gd name="connsiteY0" fmla="*/ 65614 h 65614"/>
                  <a:gd name="connsiteX1" fmla="*/ 115768 w 129118"/>
                  <a:gd name="connsiteY1" fmla="*/ 46917 h 65614"/>
                  <a:gd name="connsiteX2" fmla="*/ 129118 w 129118"/>
                  <a:gd name="connsiteY2" fmla="*/ 17913 h 65614"/>
                  <a:gd name="connsiteX3" fmla="*/ 116476 w 129118"/>
                  <a:gd name="connsiteY3" fmla="*/ 10185 h 65614"/>
                  <a:gd name="connsiteX4" fmla="*/ 60832 w 129118"/>
                  <a:gd name="connsiteY4" fmla="*/ 0 h 65614"/>
                  <a:gd name="connsiteX5" fmla="*/ 5188 w 129118"/>
                  <a:gd name="connsiteY5" fmla="*/ 10185 h 65614"/>
                  <a:gd name="connsiteX6" fmla="*/ 0 w 129118"/>
                  <a:gd name="connsiteY6" fmla="*/ 13356 h 65614"/>
                  <a:gd name="connsiteX7" fmla="*/ 15448 w 129118"/>
                  <a:gd name="connsiteY7" fmla="*/ 46917 h 65614"/>
                  <a:gd name="connsiteX8" fmla="*/ 65608 w 129118"/>
                  <a:gd name="connsiteY8" fmla="*/ 65614 h 65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9118" h="65614">
                    <a:moveTo>
                      <a:pt x="65608" y="65614"/>
                    </a:moveTo>
                    <a:cubicBezTo>
                      <a:pt x="85196" y="65614"/>
                      <a:pt x="102931" y="58469"/>
                      <a:pt x="115768" y="46917"/>
                    </a:cubicBezTo>
                    <a:lnTo>
                      <a:pt x="129118" y="17913"/>
                    </a:lnTo>
                    <a:lnTo>
                      <a:pt x="116476" y="10185"/>
                    </a:lnTo>
                    <a:cubicBezTo>
                      <a:pt x="99373" y="3627"/>
                      <a:pt x="80570" y="0"/>
                      <a:pt x="60832" y="0"/>
                    </a:cubicBezTo>
                    <a:cubicBezTo>
                      <a:pt x="41094" y="0"/>
                      <a:pt x="22291" y="3627"/>
                      <a:pt x="5188" y="10185"/>
                    </a:cubicBezTo>
                    <a:lnTo>
                      <a:pt x="0" y="13356"/>
                    </a:lnTo>
                    <a:lnTo>
                      <a:pt x="15448" y="46917"/>
                    </a:lnTo>
                    <a:cubicBezTo>
                      <a:pt x="28285" y="58469"/>
                      <a:pt x="46020" y="65614"/>
                      <a:pt x="65608" y="656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grpSp>
        <p:nvGrpSpPr>
          <p:cNvPr id="13" name="Grupo 12"/>
          <p:cNvGrpSpPr/>
          <p:nvPr/>
        </p:nvGrpSpPr>
        <p:grpSpPr>
          <a:xfrm>
            <a:off x="10405021" y="3575720"/>
            <a:ext cx="2298013" cy="2757615"/>
            <a:chOff x="3806213" y="865318"/>
            <a:chExt cx="2298013" cy="2757615"/>
          </a:xfrm>
        </p:grpSpPr>
        <p:grpSp>
          <p:nvGrpSpPr>
            <p:cNvPr id="12" name="Grupo 11"/>
            <p:cNvGrpSpPr/>
            <p:nvPr/>
          </p:nvGrpSpPr>
          <p:grpSpPr>
            <a:xfrm>
              <a:off x="3806213" y="865318"/>
              <a:ext cx="2298013" cy="2757615"/>
              <a:chOff x="6907574" y="786758"/>
              <a:chExt cx="2298013" cy="2757615"/>
            </a:xfrm>
          </p:grpSpPr>
          <p:grpSp>
            <p:nvGrpSpPr>
              <p:cNvPr id="63" name="Agrupar 3">
                <a:extLst>
                  <a:ext uri="{FF2B5EF4-FFF2-40B4-BE49-F238E27FC236}">
                    <a16:creationId xmlns:a16="http://schemas.microsoft.com/office/drawing/2014/main" xmlns="" id="{C45FEF34-3D77-4245-91E6-21A8D7F39CAE}"/>
                  </a:ext>
                </a:extLst>
              </p:cNvPr>
              <p:cNvGrpSpPr/>
              <p:nvPr/>
            </p:nvGrpSpPr>
            <p:grpSpPr>
              <a:xfrm>
                <a:off x="6907574" y="786758"/>
                <a:ext cx="2298013" cy="2757615"/>
                <a:chOff x="3131840" y="1124744"/>
                <a:chExt cx="3312368" cy="3888432"/>
              </a:xfrm>
            </p:grpSpPr>
            <p:sp>
              <p:nvSpPr>
                <p:cNvPr id="74" name="Retângulo: Cantos Arredondados 4">
                  <a:extLst>
                    <a:ext uri="{FF2B5EF4-FFF2-40B4-BE49-F238E27FC236}">
                      <a16:creationId xmlns:a16="http://schemas.microsoft.com/office/drawing/2014/main" xmlns="" id="{2901A741-378D-4F90-9213-3C8C001BF999}"/>
                    </a:ext>
                  </a:extLst>
                </p:cNvPr>
                <p:cNvSpPr/>
                <p:nvPr/>
              </p:nvSpPr>
              <p:spPr>
                <a:xfrm>
                  <a:off x="3347864" y="1124744"/>
                  <a:ext cx="2952328" cy="3888432"/>
                </a:xfrm>
                <a:prstGeom prst="roundRect">
                  <a:avLst>
                    <a:gd name="adj" fmla="val 436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5" name="Retângulo: Cantos Arredondados 5">
                  <a:extLst>
                    <a:ext uri="{FF2B5EF4-FFF2-40B4-BE49-F238E27FC236}">
                      <a16:creationId xmlns:a16="http://schemas.microsoft.com/office/drawing/2014/main" xmlns="" id="{842C104C-6712-4FAB-A86A-FAC9CE782474}"/>
                    </a:ext>
                  </a:extLst>
                </p:cNvPr>
                <p:cNvSpPr/>
                <p:nvPr/>
              </p:nvSpPr>
              <p:spPr>
                <a:xfrm>
                  <a:off x="3131840" y="1124744"/>
                  <a:ext cx="648072" cy="388843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6B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6" name="Retângulo: Cantos Arredondados 6">
                  <a:extLst>
                    <a:ext uri="{FF2B5EF4-FFF2-40B4-BE49-F238E27FC236}">
                      <a16:creationId xmlns:a16="http://schemas.microsoft.com/office/drawing/2014/main" xmlns="" id="{255A55C9-6EA9-40DD-A50C-94EDA00AB2EC}"/>
                    </a:ext>
                  </a:extLst>
                </p:cNvPr>
                <p:cNvSpPr/>
                <p:nvPr/>
              </p:nvSpPr>
              <p:spPr>
                <a:xfrm>
                  <a:off x="3491880" y="1628800"/>
                  <a:ext cx="2952328" cy="3384376"/>
                </a:xfrm>
                <a:prstGeom prst="roundRect">
                  <a:avLst>
                    <a:gd name="adj" fmla="val 4363"/>
                  </a:avLst>
                </a:prstGeom>
                <a:solidFill>
                  <a:srgbClr val="0086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7" name="Forma Livre: Forma 7">
                  <a:extLst>
                    <a:ext uri="{FF2B5EF4-FFF2-40B4-BE49-F238E27FC236}">
                      <a16:creationId xmlns:a16="http://schemas.microsoft.com/office/drawing/2014/main" xmlns="" id="{8B1C2CE6-4108-48D3-8CBE-635179488ECA}"/>
                    </a:ext>
                  </a:extLst>
                </p:cNvPr>
                <p:cNvSpPr/>
                <p:nvPr/>
              </p:nvSpPr>
              <p:spPr>
                <a:xfrm>
                  <a:off x="3275856" y="1268760"/>
                  <a:ext cx="2880320" cy="360040"/>
                </a:xfrm>
                <a:custGeom>
                  <a:avLst/>
                  <a:gdLst>
                    <a:gd name="connsiteX0" fmla="*/ 219248 w 2736304"/>
                    <a:gd name="connsiteY0" fmla="*/ 0 h 438496"/>
                    <a:gd name="connsiteX1" fmla="*/ 2733080 w 2736304"/>
                    <a:gd name="connsiteY1" fmla="*/ 0 h 438496"/>
                    <a:gd name="connsiteX2" fmla="*/ 2736304 w 2736304"/>
                    <a:gd name="connsiteY2" fmla="*/ 325 h 438496"/>
                    <a:gd name="connsiteX3" fmla="*/ 2736304 w 2736304"/>
                    <a:gd name="connsiteY3" fmla="*/ 438171 h 438496"/>
                    <a:gd name="connsiteX4" fmla="*/ 2733080 w 2736304"/>
                    <a:gd name="connsiteY4" fmla="*/ 438496 h 438496"/>
                    <a:gd name="connsiteX5" fmla="*/ 219248 w 2736304"/>
                    <a:gd name="connsiteY5" fmla="*/ 438496 h 438496"/>
                    <a:gd name="connsiteX6" fmla="*/ 0 w 2736304"/>
                    <a:gd name="connsiteY6" fmla="*/ 219248 h 438496"/>
                    <a:gd name="connsiteX7" fmla="*/ 219248 w 2736304"/>
                    <a:gd name="connsiteY7" fmla="*/ 0 h 4384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6304" h="438496">
                      <a:moveTo>
                        <a:pt x="219248" y="0"/>
                      </a:moveTo>
                      <a:lnTo>
                        <a:pt x="2733080" y="0"/>
                      </a:lnTo>
                      <a:lnTo>
                        <a:pt x="2736304" y="325"/>
                      </a:lnTo>
                      <a:lnTo>
                        <a:pt x="2736304" y="438171"/>
                      </a:lnTo>
                      <a:lnTo>
                        <a:pt x="2733080" y="438496"/>
                      </a:lnTo>
                      <a:lnTo>
                        <a:pt x="219248" y="438496"/>
                      </a:lnTo>
                      <a:cubicBezTo>
                        <a:pt x="98161" y="438496"/>
                        <a:pt x="0" y="340335"/>
                        <a:pt x="0" y="219248"/>
                      </a:cubicBezTo>
                      <a:cubicBezTo>
                        <a:pt x="0" y="98161"/>
                        <a:pt x="98161" y="0"/>
                        <a:pt x="219248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8" name="Retângulo 77">
                  <a:extLst>
                    <a:ext uri="{FF2B5EF4-FFF2-40B4-BE49-F238E27FC236}">
                      <a16:creationId xmlns:a16="http://schemas.microsoft.com/office/drawing/2014/main" xmlns="" id="{6444A46D-5BDF-4712-88E7-104DA9FAAFD4}"/>
                    </a:ext>
                  </a:extLst>
                </p:cNvPr>
                <p:cNvSpPr/>
                <p:nvPr/>
              </p:nvSpPr>
              <p:spPr>
                <a:xfrm>
                  <a:off x="3491880" y="1628800"/>
                  <a:ext cx="288032" cy="3384376"/>
                </a:xfrm>
                <a:prstGeom prst="rect">
                  <a:avLst/>
                </a:prstGeom>
                <a:solidFill>
                  <a:srgbClr val="0078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9" name="Retângulo: Cantos Arredondados 9">
                  <a:extLst>
                    <a:ext uri="{FF2B5EF4-FFF2-40B4-BE49-F238E27FC236}">
                      <a16:creationId xmlns:a16="http://schemas.microsoft.com/office/drawing/2014/main" xmlns="" id="{881B3B66-2052-48AF-979B-60B32E1F7F9E}"/>
                    </a:ext>
                  </a:extLst>
                </p:cNvPr>
                <p:cNvSpPr/>
                <p:nvPr/>
              </p:nvSpPr>
              <p:spPr>
                <a:xfrm>
                  <a:off x="4067944" y="4293096"/>
                  <a:ext cx="2016224" cy="7200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80" name="Retângulo: Cantos Arredondados 10">
                  <a:extLst>
                    <a:ext uri="{FF2B5EF4-FFF2-40B4-BE49-F238E27FC236}">
                      <a16:creationId xmlns:a16="http://schemas.microsoft.com/office/drawing/2014/main" xmlns="" id="{8212EF75-2EF8-4DFC-BEB5-5C95D755FCDA}"/>
                    </a:ext>
                  </a:extLst>
                </p:cNvPr>
                <p:cNvSpPr/>
                <p:nvPr/>
              </p:nvSpPr>
              <p:spPr>
                <a:xfrm>
                  <a:off x="4427984" y="4509120"/>
                  <a:ext cx="1296144" cy="7200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64" name="Agrupar 17">
                <a:extLst>
                  <a:ext uri="{FF2B5EF4-FFF2-40B4-BE49-F238E27FC236}">
                    <a16:creationId xmlns:a16="http://schemas.microsoft.com/office/drawing/2014/main" xmlns="" id="{1C1086BE-5C78-46C5-8759-F221A1473050}"/>
                  </a:ext>
                </a:extLst>
              </p:cNvPr>
              <p:cNvGrpSpPr/>
              <p:nvPr/>
            </p:nvGrpSpPr>
            <p:grpSpPr>
              <a:xfrm>
                <a:off x="7769333" y="2582082"/>
                <a:ext cx="789943" cy="348001"/>
                <a:chOff x="1691680" y="1268760"/>
                <a:chExt cx="2016224" cy="888224"/>
              </a:xfrm>
            </p:grpSpPr>
            <p:sp>
              <p:nvSpPr>
                <p:cNvPr id="68" name="Forma Livre: Forma 18">
                  <a:extLst>
                    <a:ext uri="{FF2B5EF4-FFF2-40B4-BE49-F238E27FC236}">
                      <a16:creationId xmlns:a16="http://schemas.microsoft.com/office/drawing/2014/main" xmlns="" id="{A5FF4AA1-FB76-4089-AF79-C37CF505E719}"/>
                    </a:ext>
                  </a:extLst>
                </p:cNvPr>
                <p:cNvSpPr/>
                <p:nvPr/>
              </p:nvSpPr>
              <p:spPr>
                <a:xfrm>
                  <a:off x="1691680" y="1268760"/>
                  <a:ext cx="936104" cy="888224"/>
                </a:xfrm>
                <a:custGeom>
                  <a:avLst/>
                  <a:gdLst>
                    <a:gd name="connsiteX0" fmla="*/ 353933 w 1440160"/>
                    <a:gd name="connsiteY0" fmla="*/ 0 h 1210914"/>
                    <a:gd name="connsiteX1" fmla="*/ 548974 w 1440160"/>
                    <a:gd name="connsiteY1" fmla="*/ 10782 h 1210914"/>
                    <a:gd name="connsiteX2" fmla="*/ 1440160 w 1440160"/>
                    <a:gd name="connsiteY2" fmla="*/ 610415 h 1210914"/>
                    <a:gd name="connsiteX3" fmla="*/ 548974 w 1440160"/>
                    <a:gd name="connsiteY3" fmla="*/ 1210048 h 1210914"/>
                    <a:gd name="connsiteX4" fmla="*/ 533309 w 1440160"/>
                    <a:gd name="connsiteY4" fmla="*/ 1210914 h 1210914"/>
                    <a:gd name="connsiteX5" fmla="*/ 517463 w 1440160"/>
                    <a:gd name="connsiteY5" fmla="*/ 1209317 h 1210914"/>
                    <a:gd name="connsiteX6" fmla="*/ 0 w 1440160"/>
                    <a:gd name="connsiteY6" fmla="*/ 574411 h 1210914"/>
                    <a:gd name="connsiteX7" fmla="*/ 285729 w 1440160"/>
                    <a:gd name="connsiteY7" fmla="*/ 37020 h 121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160" h="1210914">
                      <a:moveTo>
                        <a:pt x="353933" y="0"/>
                      </a:moveTo>
                      <a:lnTo>
                        <a:pt x="548974" y="10782"/>
                      </a:lnTo>
                      <a:cubicBezTo>
                        <a:pt x="1057573" y="67855"/>
                        <a:pt x="1440160" y="314634"/>
                        <a:pt x="1440160" y="610415"/>
                      </a:cubicBezTo>
                      <a:cubicBezTo>
                        <a:pt x="1440160" y="906197"/>
                        <a:pt x="1057573" y="1152975"/>
                        <a:pt x="548974" y="1210048"/>
                      </a:cubicBezTo>
                      <a:lnTo>
                        <a:pt x="533309" y="1210914"/>
                      </a:lnTo>
                      <a:lnTo>
                        <a:pt x="517463" y="1209317"/>
                      </a:lnTo>
                      <a:cubicBezTo>
                        <a:pt x="222148" y="1148886"/>
                        <a:pt x="0" y="887591"/>
                        <a:pt x="0" y="574411"/>
                      </a:cubicBezTo>
                      <a:cubicBezTo>
                        <a:pt x="0" y="350711"/>
                        <a:pt x="113341" y="153483"/>
                        <a:pt x="285729" y="37020"/>
                      </a:cubicBezTo>
                      <a:close/>
                    </a:path>
                  </a:pathLst>
                </a:cu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9" name="Forma Livre: Forma 19">
                  <a:extLst>
                    <a:ext uri="{FF2B5EF4-FFF2-40B4-BE49-F238E27FC236}">
                      <a16:creationId xmlns:a16="http://schemas.microsoft.com/office/drawing/2014/main" xmlns="" id="{F8045286-37AC-4911-A671-477E8EB257A2}"/>
                    </a:ext>
                  </a:extLst>
                </p:cNvPr>
                <p:cNvSpPr/>
                <p:nvPr/>
              </p:nvSpPr>
              <p:spPr>
                <a:xfrm flipH="1">
                  <a:off x="2771800" y="1268760"/>
                  <a:ext cx="936104" cy="888224"/>
                </a:xfrm>
                <a:custGeom>
                  <a:avLst/>
                  <a:gdLst>
                    <a:gd name="connsiteX0" fmla="*/ 353933 w 1440160"/>
                    <a:gd name="connsiteY0" fmla="*/ 0 h 1210914"/>
                    <a:gd name="connsiteX1" fmla="*/ 548974 w 1440160"/>
                    <a:gd name="connsiteY1" fmla="*/ 10782 h 1210914"/>
                    <a:gd name="connsiteX2" fmla="*/ 1440160 w 1440160"/>
                    <a:gd name="connsiteY2" fmla="*/ 610415 h 1210914"/>
                    <a:gd name="connsiteX3" fmla="*/ 548974 w 1440160"/>
                    <a:gd name="connsiteY3" fmla="*/ 1210048 h 1210914"/>
                    <a:gd name="connsiteX4" fmla="*/ 533309 w 1440160"/>
                    <a:gd name="connsiteY4" fmla="*/ 1210914 h 1210914"/>
                    <a:gd name="connsiteX5" fmla="*/ 517463 w 1440160"/>
                    <a:gd name="connsiteY5" fmla="*/ 1209317 h 1210914"/>
                    <a:gd name="connsiteX6" fmla="*/ 0 w 1440160"/>
                    <a:gd name="connsiteY6" fmla="*/ 574411 h 1210914"/>
                    <a:gd name="connsiteX7" fmla="*/ 285729 w 1440160"/>
                    <a:gd name="connsiteY7" fmla="*/ 37020 h 121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160" h="1210914">
                      <a:moveTo>
                        <a:pt x="353933" y="0"/>
                      </a:moveTo>
                      <a:lnTo>
                        <a:pt x="548974" y="10782"/>
                      </a:lnTo>
                      <a:cubicBezTo>
                        <a:pt x="1057573" y="67855"/>
                        <a:pt x="1440160" y="314634"/>
                        <a:pt x="1440160" y="610415"/>
                      </a:cubicBezTo>
                      <a:cubicBezTo>
                        <a:pt x="1440160" y="906197"/>
                        <a:pt x="1057573" y="1152975"/>
                        <a:pt x="548974" y="1210048"/>
                      </a:cubicBezTo>
                      <a:lnTo>
                        <a:pt x="533309" y="1210914"/>
                      </a:lnTo>
                      <a:lnTo>
                        <a:pt x="517463" y="1209317"/>
                      </a:lnTo>
                      <a:cubicBezTo>
                        <a:pt x="222148" y="1148886"/>
                        <a:pt x="0" y="887591"/>
                        <a:pt x="0" y="574411"/>
                      </a:cubicBezTo>
                      <a:cubicBezTo>
                        <a:pt x="0" y="350711"/>
                        <a:pt x="113341" y="153483"/>
                        <a:pt x="285729" y="37020"/>
                      </a:cubicBezTo>
                      <a:close/>
                    </a:path>
                  </a:pathLst>
                </a:cu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0" name="Elipse 69">
                  <a:extLst>
                    <a:ext uri="{FF2B5EF4-FFF2-40B4-BE49-F238E27FC236}">
                      <a16:creationId xmlns:a16="http://schemas.microsoft.com/office/drawing/2014/main" xmlns="" id="{CD452FDD-69B7-4E28-B5E7-0FEFB45E205A}"/>
                    </a:ext>
                  </a:extLst>
                </p:cNvPr>
                <p:cNvSpPr/>
                <p:nvPr/>
              </p:nvSpPr>
              <p:spPr>
                <a:xfrm>
                  <a:off x="2483768" y="1556792"/>
                  <a:ext cx="432048" cy="432048"/>
                </a:xfrm>
                <a:prstGeom prst="ellipse">
                  <a:avLst/>
                </a:pr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1" name="Retângulo: Cantos Arredondados 21">
                  <a:extLst>
                    <a:ext uri="{FF2B5EF4-FFF2-40B4-BE49-F238E27FC236}">
                      <a16:creationId xmlns:a16="http://schemas.microsoft.com/office/drawing/2014/main" xmlns="" id="{AF7D2798-BB73-466E-A25A-A2621184FA04}"/>
                    </a:ext>
                  </a:extLst>
                </p:cNvPr>
                <p:cNvSpPr/>
                <p:nvPr/>
              </p:nvSpPr>
              <p:spPr>
                <a:xfrm rot="2899544">
                  <a:off x="3306093" y="1395083"/>
                  <a:ext cx="227559" cy="18305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2" name="Retângulo: Cantos Arredondados 22">
                  <a:extLst>
                    <a:ext uri="{FF2B5EF4-FFF2-40B4-BE49-F238E27FC236}">
                      <a16:creationId xmlns:a16="http://schemas.microsoft.com/office/drawing/2014/main" xmlns="" id="{3E77055B-F661-42D4-86CB-10C4D49F7934}"/>
                    </a:ext>
                  </a:extLst>
                </p:cNvPr>
                <p:cNvSpPr/>
                <p:nvPr/>
              </p:nvSpPr>
              <p:spPr>
                <a:xfrm rot="2899544">
                  <a:off x="2715110" y="1656317"/>
                  <a:ext cx="115288" cy="927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3" name="Retângulo: Cantos Arredondados 23">
                  <a:extLst>
                    <a:ext uri="{FF2B5EF4-FFF2-40B4-BE49-F238E27FC236}">
                      <a16:creationId xmlns:a16="http://schemas.microsoft.com/office/drawing/2014/main" xmlns="" id="{2D266FA5-5903-44D9-9DC7-DCB4A530544F}"/>
                    </a:ext>
                  </a:extLst>
                </p:cNvPr>
                <p:cNvSpPr/>
                <p:nvPr/>
              </p:nvSpPr>
              <p:spPr>
                <a:xfrm rot="2899544">
                  <a:off x="2153964" y="1467091"/>
                  <a:ext cx="227559" cy="18305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sp>
            <p:nvSpPr>
              <p:cNvPr id="65" name="Forma Livre: Forma 24">
                <a:extLst>
                  <a:ext uri="{FF2B5EF4-FFF2-40B4-BE49-F238E27FC236}">
                    <a16:creationId xmlns:a16="http://schemas.microsoft.com/office/drawing/2014/main" xmlns="" id="{59EBB5C9-01FD-4920-B60F-971211221B04}"/>
                  </a:ext>
                </a:extLst>
              </p:cNvPr>
              <p:cNvSpPr/>
              <p:nvPr/>
            </p:nvSpPr>
            <p:spPr>
              <a:xfrm>
                <a:off x="7984772" y="2294836"/>
                <a:ext cx="484783" cy="150683"/>
              </a:xfrm>
              <a:custGeom>
                <a:avLst/>
                <a:gdLst>
                  <a:gd name="connsiteX0" fmla="*/ 0 w 1111388"/>
                  <a:gd name="connsiteY0" fmla="*/ 0 h 432048"/>
                  <a:gd name="connsiteX1" fmla="*/ 178363 w 1111388"/>
                  <a:gd name="connsiteY1" fmla="*/ 0 h 432048"/>
                  <a:gd name="connsiteX2" fmla="*/ 195264 w 1111388"/>
                  <a:gd name="connsiteY2" fmla="*/ 31138 h 432048"/>
                  <a:gd name="connsiteX3" fmla="*/ 542992 w 1111388"/>
                  <a:gd name="connsiteY3" fmla="*/ 216024 h 432048"/>
                  <a:gd name="connsiteX4" fmla="*/ 568396 w 1111388"/>
                  <a:gd name="connsiteY4" fmla="*/ 216024 h 432048"/>
                  <a:gd name="connsiteX5" fmla="*/ 916124 w 1111388"/>
                  <a:gd name="connsiteY5" fmla="*/ 31138 h 432048"/>
                  <a:gd name="connsiteX6" fmla="*/ 933026 w 1111388"/>
                  <a:gd name="connsiteY6" fmla="*/ 0 h 432048"/>
                  <a:gd name="connsiteX7" fmla="*/ 1111388 w 1111388"/>
                  <a:gd name="connsiteY7" fmla="*/ 0 h 432048"/>
                  <a:gd name="connsiteX8" fmla="*/ 1086488 w 1111388"/>
                  <a:gd name="connsiteY8" fmla="*/ 80214 h 432048"/>
                  <a:gd name="connsiteX9" fmla="*/ 555694 w 1111388"/>
                  <a:gd name="connsiteY9" fmla="*/ 432048 h 432048"/>
                  <a:gd name="connsiteX10" fmla="*/ 24900 w 1111388"/>
                  <a:gd name="connsiteY10" fmla="*/ 80214 h 432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11388" h="432048">
                    <a:moveTo>
                      <a:pt x="0" y="0"/>
                    </a:moveTo>
                    <a:lnTo>
                      <a:pt x="178363" y="0"/>
                    </a:lnTo>
                    <a:lnTo>
                      <a:pt x="195264" y="31138"/>
                    </a:lnTo>
                    <a:cubicBezTo>
                      <a:pt x="270624" y="142685"/>
                      <a:pt x="398243" y="216024"/>
                      <a:pt x="542992" y="216024"/>
                    </a:cubicBezTo>
                    <a:lnTo>
                      <a:pt x="568396" y="216024"/>
                    </a:lnTo>
                    <a:cubicBezTo>
                      <a:pt x="713145" y="216024"/>
                      <a:pt x="840765" y="142685"/>
                      <a:pt x="916124" y="31138"/>
                    </a:cubicBezTo>
                    <a:lnTo>
                      <a:pt x="933026" y="0"/>
                    </a:lnTo>
                    <a:lnTo>
                      <a:pt x="1111388" y="0"/>
                    </a:lnTo>
                    <a:lnTo>
                      <a:pt x="1086488" y="80214"/>
                    </a:lnTo>
                    <a:cubicBezTo>
                      <a:pt x="999037" y="286972"/>
                      <a:pt x="794307" y="432048"/>
                      <a:pt x="555694" y="432048"/>
                    </a:cubicBezTo>
                    <a:cubicBezTo>
                      <a:pt x="317081" y="432048"/>
                      <a:pt x="112352" y="286972"/>
                      <a:pt x="24900" y="8021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7" name="Agrupar 11">
              <a:extLst>
                <a:ext uri="{FF2B5EF4-FFF2-40B4-BE49-F238E27FC236}">
                  <a16:creationId xmlns:a16="http://schemas.microsoft.com/office/drawing/2014/main" xmlns="" id="{97B2E01E-EC47-4BCE-BC4F-99A6EC444B19}"/>
                </a:ext>
              </a:extLst>
            </p:cNvPr>
            <p:cNvGrpSpPr/>
            <p:nvPr/>
          </p:nvGrpSpPr>
          <p:grpSpPr>
            <a:xfrm>
              <a:off x="4466721" y="1670425"/>
              <a:ext cx="287252" cy="718129"/>
              <a:chOff x="4355972" y="1268760"/>
              <a:chExt cx="288032" cy="720080"/>
            </a:xfrm>
          </p:grpSpPr>
          <p:sp>
            <p:nvSpPr>
              <p:cNvPr id="41" name="Retângulo: Cantos Arredondados 12">
                <a:extLst>
                  <a:ext uri="{FF2B5EF4-FFF2-40B4-BE49-F238E27FC236}">
                    <a16:creationId xmlns:a16="http://schemas.microsoft.com/office/drawing/2014/main" xmlns="" id="{10540542-C57F-4691-AF17-40583ACBA3F1}"/>
                  </a:ext>
                </a:extLst>
              </p:cNvPr>
              <p:cNvSpPr/>
              <p:nvPr/>
            </p:nvSpPr>
            <p:spPr>
              <a:xfrm>
                <a:off x="4355972" y="1268760"/>
                <a:ext cx="288032" cy="720080"/>
              </a:xfrm>
              <a:prstGeom prst="roundRect">
                <a:avLst>
                  <a:gd name="adj" fmla="val 3934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2" name="Retângulo: Cantos Arredondados 13">
                <a:extLst>
                  <a:ext uri="{FF2B5EF4-FFF2-40B4-BE49-F238E27FC236}">
                    <a16:creationId xmlns:a16="http://schemas.microsoft.com/office/drawing/2014/main" xmlns="" id="{552902B3-14B4-4F02-ABBE-E36047405A23}"/>
                  </a:ext>
                </a:extLst>
              </p:cNvPr>
              <p:cNvSpPr/>
              <p:nvPr/>
            </p:nvSpPr>
            <p:spPr>
              <a:xfrm>
                <a:off x="4499990" y="1340768"/>
                <a:ext cx="115212" cy="288032"/>
              </a:xfrm>
              <a:prstGeom prst="roundRect">
                <a:avLst>
                  <a:gd name="adj" fmla="val 3934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8" name="Agrupar 14">
              <a:extLst>
                <a:ext uri="{FF2B5EF4-FFF2-40B4-BE49-F238E27FC236}">
                  <a16:creationId xmlns:a16="http://schemas.microsoft.com/office/drawing/2014/main" xmlns="" id="{4DD22468-0F77-455F-8343-D2977BA9D815}"/>
                </a:ext>
              </a:extLst>
            </p:cNvPr>
            <p:cNvGrpSpPr/>
            <p:nvPr/>
          </p:nvGrpSpPr>
          <p:grpSpPr>
            <a:xfrm>
              <a:off x="5411469" y="1637489"/>
              <a:ext cx="287252" cy="718129"/>
              <a:chOff x="4860032" y="1340768"/>
              <a:chExt cx="288032" cy="720080"/>
            </a:xfrm>
          </p:grpSpPr>
          <p:sp>
            <p:nvSpPr>
              <p:cNvPr id="39" name="Retângulo: Cantos Arredondados 15">
                <a:extLst>
                  <a:ext uri="{FF2B5EF4-FFF2-40B4-BE49-F238E27FC236}">
                    <a16:creationId xmlns:a16="http://schemas.microsoft.com/office/drawing/2014/main" xmlns="" id="{2D72A34F-4564-471A-B6AA-AE1DF400A26F}"/>
                  </a:ext>
                </a:extLst>
              </p:cNvPr>
              <p:cNvSpPr/>
              <p:nvPr/>
            </p:nvSpPr>
            <p:spPr>
              <a:xfrm>
                <a:off x="4860032" y="1340768"/>
                <a:ext cx="288032" cy="720080"/>
              </a:xfrm>
              <a:prstGeom prst="roundRect">
                <a:avLst>
                  <a:gd name="adj" fmla="val 3934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0" name="Retângulo: Cantos Arredondados 16">
                <a:extLst>
                  <a:ext uri="{FF2B5EF4-FFF2-40B4-BE49-F238E27FC236}">
                    <a16:creationId xmlns:a16="http://schemas.microsoft.com/office/drawing/2014/main" xmlns="" id="{29E778E2-383E-4A56-974F-1F35B702221A}"/>
                  </a:ext>
                </a:extLst>
              </p:cNvPr>
              <p:cNvSpPr/>
              <p:nvPr/>
            </p:nvSpPr>
            <p:spPr>
              <a:xfrm>
                <a:off x="5004048" y="1412776"/>
                <a:ext cx="115212" cy="288032"/>
              </a:xfrm>
              <a:prstGeom prst="roundRect">
                <a:avLst>
                  <a:gd name="adj" fmla="val 3934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grpSp>
        <p:nvGrpSpPr>
          <p:cNvPr id="114" name="Agrupar 113">
            <a:extLst>
              <a:ext uri="{FF2B5EF4-FFF2-40B4-BE49-F238E27FC236}">
                <a16:creationId xmlns:a16="http://schemas.microsoft.com/office/drawing/2014/main" xmlns="" id="{EC4A9AC8-F4D5-4B09-8F27-10182533BBE6}"/>
              </a:ext>
            </a:extLst>
          </p:cNvPr>
          <p:cNvGrpSpPr/>
          <p:nvPr/>
        </p:nvGrpSpPr>
        <p:grpSpPr>
          <a:xfrm>
            <a:off x="-2777821" y="4582799"/>
            <a:ext cx="2304256" cy="2765107"/>
            <a:chOff x="3131840" y="1124744"/>
            <a:chExt cx="3312368" cy="3888432"/>
          </a:xfrm>
        </p:grpSpPr>
        <p:sp>
          <p:nvSpPr>
            <p:cNvPr id="115" name="Retângulo: Cantos Arredondados 114">
              <a:extLst>
                <a:ext uri="{FF2B5EF4-FFF2-40B4-BE49-F238E27FC236}">
                  <a16:creationId xmlns:a16="http://schemas.microsoft.com/office/drawing/2014/main" xmlns="" id="{EF1FC69D-3983-4649-A796-EEFD15A337AF}"/>
                </a:ext>
              </a:extLst>
            </p:cNvPr>
            <p:cNvSpPr/>
            <p:nvPr/>
          </p:nvSpPr>
          <p:spPr>
            <a:xfrm>
              <a:off x="3347864" y="1124744"/>
              <a:ext cx="2952328" cy="3888432"/>
            </a:xfrm>
            <a:prstGeom prst="roundRect">
              <a:avLst>
                <a:gd name="adj" fmla="val 4363"/>
              </a:avLst>
            </a:prstGeom>
            <a:solidFill>
              <a:srgbClr val="006B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6" name="Retângulo: Cantos Arredondados 115">
              <a:extLst>
                <a:ext uri="{FF2B5EF4-FFF2-40B4-BE49-F238E27FC236}">
                  <a16:creationId xmlns:a16="http://schemas.microsoft.com/office/drawing/2014/main" xmlns="" id="{E9BE8618-AB65-42F4-9752-F24130D692A7}"/>
                </a:ext>
              </a:extLst>
            </p:cNvPr>
            <p:cNvSpPr/>
            <p:nvPr/>
          </p:nvSpPr>
          <p:spPr>
            <a:xfrm>
              <a:off x="3131840" y="1124744"/>
              <a:ext cx="648072" cy="3888432"/>
            </a:xfrm>
            <a:prstGeom prst="roundRect">
              <a:avLst>
                <a:gd name="adj" fmla="val 50000"/>
              </a:avLst>
            </a:prstGeom>
            <a:solidFill>
              <a:srgbClr val="006B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7" name="Retângulo: Cantos Arredondados 116">
              <a:extLst>
                <a:ext uri="{FF2B5EF4-FFF2-40B4-BE49-F238E27FC236}">
                  <a16:creationId xmlns:a16="http://schemas.microsoft.com/office/drawing/2014/main" xmlns="" id="{877780EE-28A7-4A14-A0E6-0A3212B86155}"/>
                </a:ext>
              </a:extLst>
            </p:cNvPr>
            <p:cNvSpPr/>
            <p:nvPr/>
          </p:nvSpPr>
          <p:spPr>
            <a:xfrm>
              <a:off x="3491880" y="1628800"/>
              <a:ext cx="2952328" cy="3384376"/>
            </a:xfrm>
            <a:prstGeom prst="roundRect">
              <a:avLst>
                <a:gd name="adj" fmla="val 4363"/>
              </a:avLst>
            </a:prstGeom>
            <a:solidFill>
              <a:srgbClr val="008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8" name="Forma Livre: Forma 117">
              <a:extLst>
                <a:ext uri="{FF2B5EF4-FFF2-40B4-BE49-F238E27FC236}">
                  <a16:creationId xmlns:a16="http://schemas.microsoft.com/office/drawing/2014/main" xmlns="" id="{B78ADCF5-F5CC-4A76-A645-64BB061DE346}"/>
                </a:ext>
              </a:extLst>
            </p:cNvPr>
            <p:cNvSpPr/>
            <p:nvPr/>
          </p:nvSpPr>
          <p:spPr>
            <a:xfrm>
              <a:off x="3275856" y="1268760"/>
              <a:ext cx="2880320" cy="360040"/>
            </a:xfrm>
            <a:custGeom>
              <a:avLst/>
              <a:gdLst>
                <a:gd name="connsiteX0" fmla="*/ 219248 w 2736304"/>
                <a:gd name="connsiteY0" fmla="*/ 0 h 438496"/>
                <a:gd name="connsiteX1" fmla="*/ 2733080 w 2736304"/>
                <a:gd name="connsiteY1" fmla="*/ 0 h 438496"/>
                <a:gd name="connsiteX2" fmla="*/ 2736304 w 2736304"/>
                <a:gd name="connsiteY2" fmla="*/ 325 h 438496"/>
                <a:gd name="connsiteX3" fmla="*/ 2736304 w 2736304"/>
                <a:gd name="connsiteY3" fmla="*/ 438171 h 438496"/>
                <a:gd name="connsiteX4" fmla="*/ 2733080 w 2736304"/>
                <a:gd name="connsiteY4" fmla="*/ 438496 h 438496"/>
                <a:gd name="connsiteX5" fmla="*/ 219248 w 2736304"/>
                <a:gd name="connsiteY5" fmla="*/ 438496 h 438496"/>
                <a:gd name="connsiteX6" fmla="*/ 0 w 2736304"/>
                <a:gd name="connsiteY6" fmla="*/ 219248 h 438496"/>
                <a:gd name="connsiteX7" fmla="*/ 219248 w 2736304"/>
                <a:gd name="connsiteY7" fmla="*/ 0 h 43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6304" h="438496">
                  <a:moveTo>
                    <a:pt x="219248" y="0"/>
                  </a:moveTo>
                  <a:lnTo>
                    <a:pt x="2733080" y="0"/>
                  </a:lnTo>
                  <a:lnTo>
                    <a:pt x="2736304" y="325"/>
                  </a:lnTo>
                  <a:lnTo>
                    <a:pt x="2736304" y="438171"/>
                  </a:lnTo>
                  <a:lnTo>
                    <a:pt x="2733080" y="438496"/>
                  </a:lnTo>
                  <a:lnTo>
                    <a:pt x="219248" y="438496"/>
                  </a:lnTo>
                  <a:cubicBezTo>
                    <a:pt x="98161" y="438496"/>
                    <a:pt x="0" y="340335"/>
                    <a:pt x="0" y="219248"/>
                  </a:cubicBezTo>
                  <a:cubicBezTo>
                    <a:pt x="0" y="98161"/>
                    <a:pt x="98161" y="0"/>
                    <a:pt x="2192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9" name="Retângulo 118">
              <a:extLst>
                <a:ext uri="{FF2B5EF4-FFF2-40B4-BE49-F238E27FC236}">
                  <a16:creationId xmlns:a16="http://schemas.microsoft.com/office/drawing/2014/main" xmlns="" id="{67F7C1E0-20D5-4DEF-AFBF-7E75BED02803}"/>
                </a:ext>
              </a:extLst>
            </p:cNvPr>
            <p:cNvSpPr/>
            <p:nvPr/>
          </p:nvSpPr>
          <p:spPr>
            <a:xfrm>
              <a:off x="3491880" y="1628800"/>
              <a:ext cx="288032" cy="3384376"/>
            </a:xfrm>
            <a:prstGeom prst="rect">
              <a:avLst/>
            </a:prstGeom>
            <a:solidFill>
              <a:srgbClr val="0078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0" name="Retângulo: Cantos Arredondados 119">
              <a:extLst>
                <a:ext uri="{FF2B5EF4-FFF2-40B4-BE49-F238E27FC236}">
                  <a16:creationId xmlns:a16="http://schemas.microsoft.com/office/drawing/2014/main" xmlns="" id="{7E3F3600-A9E2-4867-B866-D3808239A0A7}"/>
                </a:ext>
              </a:extLst>
            </p:cNvPr>
            <p:cNvSpPr/>
            <p:nvPr/>
          </p:nvSpPr>
          <p:spPr>
            <a:xfrm>
              <a:off x="4067944" y="4293096"/>
              <a:ext cx="2016224" cy="720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1" name="Retângulo: Cantos Arredondados 120">
              <a:extLst>
                <a:ext uri="{FF2B5EF4-FFF2-40B4-BE49-F238E27FC236}">
                  <a16:creationId xmlns:a16="http://schemas.microsoft.com/office/drawing/2014/main" xmlns="" id="{C2F572A8-FFF0-4736-BA07-19DD78D4F3C1}"/>
                </a:ext>
              </a:extLst>
            </p:cNvPr>
            <p:cNvSpPr/>
            <p:nvPr/>
          </p:nvSpPr>
          <p:spPr>
            <a:xfrm>
              <a:off x="4427984" y="4509120"/>
              <a:ext cx="1296144" cy="720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31" name="Retângulo 30">
            <a:extLst>
              <a:ext uri="{FF2B5EF4-FFF2-40B4-BE49-F238E27FC236}">
                <a16:creationId xmlns:a16="http://schemas.microsoft.com/office/drawing/2014/main" xmlns="" id="{1D35B8E0-5B77-4F78-B020-1D9680793D3F}"/>
              </a:ext>
            </a:extLst>
          </p:cNvPr>
          <p:cNvSpPr/>
          <p:nvPr/>
        </p:nvSpPr>
        <p:spPr>
          <a:xfrm>
            <a:off x="9972974" y="6672066"/>
            <a:ext cx="216024" cy="1440160"/>
          </a:xfrm>
          <a:prstGeom prst="rect">
            <a:avLst/>
          </a:prstGeom>
          <a:solidFill>
            <a:srgbClr val="007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Forma Livre: Forma 46">
            <a:extLst>
              <a:ext uri="{FF2B5EF4-FFF2-40B4-BE49-F238E27FC236}">
                <a16:creationId xmlns:a16="http://schemas.microsoft.com/office/drawing/2014/main" xmlns="" id="{CA5AA3B5-D86F-47B1-BF70-AFBE1E3895A9}"/>
              </a:ext>
            </a:extLst>
          </p:cNvPr>
          <p:cNvSpPr/>
          <p:nvPr/>
        </p:nvSpPr>
        <p:spPr>
          <a:xfrm>
            <a:off x="10477032" y="6960098"/>
            <a:ext cx="1008112" cy="1152128"/>
          </a:xfrm>
          <a:custGeom>
            <a:avLst/>
            <a:gdLst>
              <a:gd name="connsiteX0" fmla="*/ 0 w 1224136"/>
              <a:gd name="connsiteY0" fmla="*/ 0 h 1152128"/>
              <a:gd name="connsiteX1" fmla="*/ 216024 w 1224136"/>
              <a:gd name="connsiteY1" fmla="*/ 0 h 1152128"/>
              <a:gd name="connsiteX2" fmla="*/ 216024 w 1224136"/>
              <a:gd name="connsiteY2" fmla="*/ 547737 h 1152128"/>
              <a:gd name="connsiteX3" fmla="*/ 569921 w 1224136"/>
              <a:gd name="connsiteY3" fmla="*/ 936104 h 1152128"/>
              <a:gd name="connsiteX4" fmla="*/ 654215 w 1224136"/>
              <a:gd name="connsiteY4" fmla="*/ 936104 h 1152128"/>
              <a:gd name="connsiteX5" fmla="*/ 1008112 w 1224136"/>
              <a:gd name="connsiteY5" fmla="*/ 547737 h 1152128"/>
              <a:gd name="connsiteX6" fmla="*/ 1008112 w 1224136"/>
              <a:gd name="connsiteY6" fmla="*/ 0 h 1152128"/>
              <a:gd name="connsiteX7" fmla="*/ 1224136 w 1224136"/>
              <a:gd name="connsiteY7" fmla="*/ 0 h 1152128"/>
              <a:gd name="connsiteX8" fmla="*/ 1224136 w 1224136"/>
              <a:gd name="connsiteY8" fmla="*/ 605196 h 1152128"/>
              <a:gd name="connsiteX9" fmla="*/ 677204 w 1224136"/>
              <a:gd name="connsiteY9" fmla="*/ 1152128 h 1152128"/>
              <a:gd name="connsiteX10" fmla="*/ 546932 w 1224136"/>
              <a:gd name="connsiteY10" fmla="*/ 1152128 h 1152128"/>
              <a:gd name="connsiteX11" fmla="*/ 0 w 1224136"/>
              <a:gd name="connsiteY11" fmla="*/ 605196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4136" h="1152128">
                <a:moveTo>
                  <a:pt x="0" y="0"/>
                </a:moveTo>
                <a:lnTo>
                  <a:pt x="216024" y="0"/>
                </a:lnTo>
                <a:lnTo>
                  <a:pt x="216024" y="547737"/>
                </a:lnTo>
                <a:cubicBezTo>
                  <a:pt x="216024" y="762226"/>
                  <a:pt x="374469" y="936104"/>
                  <a:pt x="569921" y="936104"/>
                </a:cubicBezTo>
                <a:lnTo>
                  <a:pt x="654215" y="936104"/>
                </a:lnTo>
                <a:cubicBezTo>
                  <a:pt x="849667" y="936104"/>
                  <a:pt x="1008112" y="762226"/>
                  <a:pt x="1008112" y="547737"/>
                </a:cubicBezTo>
                <a:lnTo>
                  <a:pt x="1008112" y="0"/>
                </a:lnTo>
                <a:lnTo>
                  <a:pt x="1224136" y="0"/>
                </a:lnTo>
                <a:lnTo>
                  <a:pt x="1224136" y="605196"/>
                </a:lnTo>
                <a:cubicBezTo>
                  <a:pt x="1224136" y="907258"/>
                  <a:pt x="979266" y="1152128"/>
                  <a:pt x="677204" y="1152128"/>
                </a:cubicBezTo>
                <a:lnTo>
                  <a:pt x="546932" y="1152128"/>
                </a:lnTo>
                <a:cubicBezTo>
                  <a:pt x="244870" y="1152128"/>
                  <a:pt x="0" y="907258"/>
                  <a:pt x="0" y="605196"/>
                </a:cubicBezTo>
                <a:close/>
              </a:path>
            </a:pathLst>
          </a:custGeom>
          <a:solidFill>
            <a:srgbClr val="007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7" name="Forma Livre: Forma 56">
            <a:extLst>
              <a:ext uri="{FF2B5EF4-FFF2-40B4-BE49-F238E27FC236}">
                <a16:creationId xmlns:a16="http://schemas.microsoft.com/office/drawing/2014/main" xmlns="" id="{7C85EB61-88CA-421C-AEE1-DD45034A253C}"/>
              </a:ext>
            </a:extLst>
          </p:cNvPr>
          <p:cNvSpPr/>
          <p:nvPr/>
        </p:nvSpPr>
        <p:spPr>
          <a:xfrm>
            <a:off x="11701169" y="6960098"/>
            <a:ext cx="840093" cy="1152128"/>
          </a:xfrm>
          <a:custGeom>
            <a:avLst/>
            <a:gdLst>
              <a:gd name="connsiteX0" fmla="*/ 216024 w 1008112"/>
              <a:gd name="connsiteY0" fmla="*/ 216023 h 1296144"/>
              <a:gd name="connsiteX1" fmla="*/ 216024 w 1008112"/>
              <a:gd name="connsiteY1" fmla="*/ 1080120 h 1296144"/>
              <a:gd name="connsiteX2" fmla="*/ 393275 w 1008112"/>
              <a:gd name="connsiteY2" fmla="*/ 1080120 h 1296144"/>
              <a:gd name="connsiteX3" fmla="*/ 792088 w 1008112"/>
              <a:gd name="connsiteY3" fmla="*/ 648072 h 1296144"/>
              <a:gd name="connsiteX4" fmla="*/ 393275 w 1008112"/>
              <a:gd name="connsiteY4" fmla="*/ 216023 h 1296144"/>
              <a:gd name="connsiteX5" fmla="*/ 0 w 1008112"/>
              <a:gd name="connsiteY5" fmla="*/ 0 h 1296144"/>
              <a:gd name="connsiteX6" fmla="*/ 310189 w 1008112"/>
              <a:gd name="connsiteY6" fmla="*/ 0 h 1296144"/>
              <a:gd name="connsiteX7" fmla="*/ 1008112 w 1008112"/>
              <a:gd name="connsiteY7" fmla="*/ 648072 h 1296144"/>
              <a:gd name="connsiteX8" fmla="*/ 310189 w 1008112"/>
              <a:gd name="connsiteY8" fmla="*/ 1296144 h 1296144"/>
              <a:gd name="connsiteX9" fmla="*/ 0 w 1008112"/>
              <a:gd name="connsiteY9" fmla="*/ 1296144 h 1296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8112" h="1296144">
                <a:moveTo>
                  <a:pt x="216024" y="216023"/>
                </a:moveTo>
                <a:lnTo>
                  <a:pt x="216024" y="1080120"/>
                </a:lnTo>
                <a:lnTo>
                  <a:pt x="393275" y="1080120"/>
                </a:lnTo>
                <a:cubicBezTo>
                  <a:pt x="613533" y="1080120"/>
                  <a:pt x="792088" y="886685"/>
                  <a:pt x="792088" y="648072"/>
                </a:cubicBezTo>
                <a:cubicBezTo>
                  <a:pt x="792088" y="409458"/>
                  <a:pt x="613533" y="216023"/>
                  <a:pt x="393275" y="216023"/>
                </a:cubicBezTo>
                <a:close/>
                <a:moveTo>
                  <a:pt x="0" y="0"/>
                </a:moveTo>
                <a:lnTo>
                  <a:pt x="310189" y="0"/>
                </a:lnTo>
                <a:cubicBezTo>
                  <a:pt x="695641" y="0"/>
                  <a:pt x="1008112" y="290152"/>
                  <a:pt x="1008112" y="648072"/>
                </a:cubicBezTo>
                <a:cubicBezTo>
                  <a:pt x="1008112" y="1005992"/>
                  <a:pt x="695641" y="1296144"/>
                  <a:pt x="310189" y="1296144"/>
                </a:cubicBezTo>
                <a:lnTo>
                  <a:pt x="0" y="1296144"/>
                </a:lnTo>
                <a:close/>
              </a:path>
            </a:pathLst>
          </a:custGeom>
          <a:solidFill>
            <a:srgbClr val="007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0" name="Forma Livre: Forma 109">
            <a:extLst>
              <a:ext uri="{FF2B5EF4-FFF2-40B4-BE49-F238E27FC236}">
                <a16:creationId xmlns:a16="http://schemas.microsoft.com/office/drawing/2014/main" xmlns="" id="{FDB00EED-4104-4E00-8C7E-9370791D6384}"/>
              </a:ext>
            </a:extLst>
          </p:cNvPr>
          <p:cNvSpPr/>
          <p:nvPr/>
        </p:nvSpPr>
        <p:spPr>
          <a:xfrm>
            <a:off x="7884743" y="6168012"/>
            <a:ext cx="1800200" cy="1944215"/>
          </a:xfrm>
          <a:custGeom>
            <a:avLst/>
            <a:gdLst>
              <a:gd name="connsiteX0" fmla="*/ 327309 w 1800200"/>
              <a:gd name="connsiteY0" fmla="*/ 1636546 h 1800200"/>
              <a:gd name="connsiteX1" fmla="*/ 504057 w 1800200"/>
              <a:gd name="connsiteY1" fmla="*/ 1636546 h 1800200"/>
              <a:gd name="connsiteX2" fmla="*/ 504057 w 1800200"/>
              <a:gd name="connsiteY2" fmla="*/ 1800200 h 1800200"/>
              <a:gd name="connsiteX3" fmla="*/ 327309 w 1800200"/>
              <a:gd name="connsiteY3" fmla="*/ 1800200 h 1800200"/>
              <a:gd name="connsiteX4" fmla="*/ 576065 w 1800200"/>
              <a:gd name="connsiteY4" fmla="*/ 818273 h 1800200"/>
              <a:gd name="connsiteX5" fmla="*/ 1335077 w 1800200"/>
              <a:gd name="connsiteY5" fmla="*/ 818273 h 1800200"/>
              <a:gd name="connsiteX6" fmla="*/ 1800200 w 1800200"/>
              <a:gd name="connsiteY6" fmla="*/ 1309237 h 1800200"/>
              <a:gd name="connsiteX7" fmla="*/ 1335077 w 1800200"/>
              <a:gd name="connsiteY7" fmla="*/ 1800200 h 1800200"/>
              <a:gd name="connsiteX8" fmla="*/ 576065 w 1800200"/>
              <a:gd name="connsiteY8" fmla="*/ 1800200 h 1800200"/>
              <a:gd name="connsiteX9" fmla="*/ 576065 w 1800200"/>
              <a:gd name="connsiteY9" fmla="*/ 1636546 h 1800200"/>
              <a:gd name="connsiteX10" fmla="*/ 1335077 w 1800200"/>
              <a:gd name="connsiteY10" fmla="*/ 1636546 h 1800200"/>
              <a:gd name="connsiteX11" fmla="*/ 1645159 w 1800200"/>
              <a:gd name="connsiteY11" fmla="*/ 1309237 h 1800200"/>
              <a:gd name="connsiteX12" fmla="*/ 1335077 w 1800200"/>
              <a:gd name="connsiteY12" fmla="*/ 981928 h 1800200"/>
              <a:gd name="connsiteX13" fmla="*/ 576065 w 1800200"/>
              <a:gd name="connsiteY13" fmla="*/ 981928 h 1800200"/>
              <a:gd name="connsiteX14" fmla="*/ 576065 w 1800200"/>
              <a:gd name="connsiteY14" fmla="*/ 0 h 1800200"/>
              <a:gd name="connsiteX15" fmla="*/ 1391064 w 1800200"/>
              <a:gd name="connsiteY15" fmla="*/ 0 h 1800200"/>
              <a:gd name="connsiteX16" fmla="*/ 1391064 w 1800200"/>
              <a:gd name="connsiteY16" fmla="*/ 163654 h 1800200"/>
              <a:gd name="connsiteX17" fmla="*/ 576065 w 1800200"/>
              <a:gd name="connsiteY17" fmla="*/ 163654 h 1800200"/>
              <a:gd name="connsiteX18" fmla="*/ 490964 w 1800200"/>
              <a:gd name="connsiteY18" fmla="*/ 0 h 1800200"/>
              <a:gd name="connsiteX19" fmla="*/ 504057 w 1800200"/>
              <a:gd name="connsiteY19" fmla="*/ 0 h 1800200"/>
              <a:gd name="connsiteX20" fmla="*/ 504057 w 1800200"/>
              <a:gd name="connsiteY20" fmla="*/ 163654 h 1800200"/>
              <a:gd name="connsiteX21" fmla="*/ 490964 w 1800200"/>
              <a:gd name="connsiteY21" fmla="*/ 163654 h 1800200"/>
              <a:gd name="connsiteX22" fmla="*/ 163655 w 1800200"/>
              <a:gd name="connsiteY22" fmla="*/ 490963 h 1800200"/>
              <a:gd name="connsiteX23" fmla="*/ 490964 w 1800200"/>
              <a:gd name="connsiteY23" fmla="*/ 818272 h 1800200"/>
              <a:gd name="connsiteX24" fmla="*/ 490964 w 1800200"/>
              <a:gd name="connsiteY24" fmla="*/ 981927 h 1800200"/>
              <a:gd name="connsiteX25" fmla="*/ 0 w 1800200"/>
              <a:gd name="connsiteY25" fmla="*/ 490963 h 1800200"/>
              <a:gd name="connsiteX26" fmla="*/ 490964 w 1800200"/>
              <a:gd name="connsiteY26" fmla="*/ 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00200" h="1800200">
                <a:moveTo>
                  <a:pt x="327309" y="1636546"/>
                </a:moveTo>
                <a:lnTo>
                  <a:pt x="504057" y="1636546"/>
                </a:lnTo>
                <a:lnTo>
                  <a:pt x="504057" y="1800200"/>
                </a:lnTo>
                <a:lnTo>
                  <a:pt x="327309" y="1800200"/>
                </a:lnTo>
                <a:close/>
                <a:moveTo>
                  <a:pt x="576065" y="818273"/>
                </a:moveTo>
                <a:lnTo>
                  <a:pt x="1335077" y="818273"/>
                </a:lnTo>
                <a:cubicBezTo>
                  <a:pt x="1591958" y="818273"/>
                  <a:pt x="1800200" y="1038084"/>
                  <a:pt x="1800200" y="1309237"/>
                </a:cubicBezTo>
                <a:cubicBezTo>
                  <a:pt x="1800200" y="1580389"/>
                  <a:pt x="1591958" y="1800200"/>
                  <a:pt x="1335077" y="1800200"/>
                </a:cubicBezTo>
                <a:lnTo>
                  <a:pt x="576065" y="1800200"/>
                </a:lnTo>
                <a:lnTo>
                  <a:pt x="576065" y="1636546"/>
                </a:lnTo>
                <a:lnTo>
                  <a:pt x="1335077" y="1636546"/>
                </a:lnTo>
                <a:cubicBezTo>
                  <a:pt x="1506331" y="1636546"/>
                  <a:pt x="1645159" y="1490005"/>
                  <a:pt x="1645159" y="1309237"/>
                </a:cubicBezTo>
                <a:cubicBezTo>
                  <a:pt x="1645159" y="1128469"/>
                  <a:pt x="1506331" y="981928"/>
                  <a:pt x="1335077" y="981928"/>
                </a:cubicBezTo>
                <a:lnTo>
                  <a:pt x="576065" y="981928"/>
                </a:lnTo>
                <a:close/>
                <a:moveTo>
                  <a:pt x="576065" y="0"/>
                </a:moveTo>
                <a:lnTo>
                  <a:pt x="1391064" y="0"/>
                </a:lnTo>
                <a:lnTo>
                  <a:pt x="1391064" y="163654"/>
                </a:lnTo>
                <a:lnTo>
                  <a:pt x="576065" y="163654"/>
                </a:lnTo>
                <a:close/>
                <a:moveTo>
                  <a:pt x="490964" y="0"/>
                </a:moveTo>
                <a:lnTo>
                  <a:pt x="504057" y="0"/>
                </a:lnTo>
                <a:lnTo>
                  <a:pt x="504057" y="163654"/>
                </a:lnTo>
                <a:lnTo>
                  <a:pt x="490964" y="163654"/>
                </a:lnTo>
                <a:cubicBezTo>
                  <a:pt x="310195" y="163654"/>
                  <a:pt x="163655" y="310195"/>
                  <a:pt x="163655" y="490963"/>
                </a:cubicBezTo>
                <a:cubicBezTo>
                  <a:pt x="163655" y="671731"/>
                  <a:pt x="310195" y="818272"/>
                  <a:pt x="490964" y="818272"/>
                </a:cubicBezTo>
                <a:lnTo>
                  <a:pt x="490964" y="981927"/>
                </a:lnTo>
                <a:cubicBezTo>
                  <a:pt x="219811" y="981927"/>
                  <a:pt x="0" y="762116"/>
                  <a:pt x="0" y="490963"/>
                </a:cubicBezTo>
                <a:cubicBezTo>
                  <a:pt x="0" y="219811"/>
                  <a:pt x="219811" y="0"/>
                  <a:pt x="490964" y="0"/>
                </a:cubicBezTo>
                <a:close/>
              </a:path>
            </a:pathLst>
          </a:custGeom>
          <a:solidFill>
            <a:srgbClr val="007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11" name="Agrupar 110">
            <a:extLst>
              <a:ext uri="{FF2B5EF4-FFF2-40B4-BE49-F238E27FC236}">
                <a16:creationId xmlns:a16="http://schemas.microsoft.com/office/drawing/2014/main" xmlns="" id="{1E3B85D9-26F4-43E7-A9E1-BE1B8C7ADC16}"/>
              </a:ext>
            </a:extLst>
          </p:cNvPr>
          <p:cNvGrpSpPr/>
          <p:nvPr/>
        </p:nvGrpSpPr>
        <p:grpSpPr>
          <a:xfrm>
            <a:off x="12709280" y="6960098"/>
            <a:ext cx="1118242" cy="1152128"/>
            <a:chOff x="5796136" y="2204864"/>
            <a:chExt cx="1327912" cy="1368152"/>
          </a:xfrm>
          <a:solidFill>
            <a:srgbClr val="0077D0"/>
          </a:solidFill>
        </p:grpSpPr>
        <p:sp>
          <p:nvSpPr>
            <p:cNvPr id="97" name="Cruz 96">
              <a:extLst>
                <a:ext uri="{FF2B5EF4-FFF2-40B4-BE49-F238E27FC236}">
                  <a16:creationId xmlns:a16="http://schemas.microsoft.com/office/drawing/2014/main" xmlns="" id="{A668293D-2470-4C9E-AF95-4EE1BC4E3F89}"/>
                </a:ext>
              </a:extLst>
            </p:cNvPr>
            <p:cNvSpPr/>
            <p:nvPr/>
          </p:nvSpPr>
          <p:spPr>
            <a:xfrm flipH="1">
              <a:off x="5796136" y="2241841"/>
              <a:ext cx="1256133" cy="1294198"/>
            </a:xfrm>
            <a:prstGeom prst="plus">
              <a:avLst>
                <a:gd name="adj" fmla="val 390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8" name="Cruz 97">
              <a:extLst>
                <a:ext uri="{FF2B5EF4-FFF2-40B4-BE49-F238E27FC236}">
                  <a16:creationId xmlns:a16="http://schemas.microsoft.com/office/drawing/2014/main" xmlns="" id="{3149B231-2A8A-426E-BBD1-97FF35078606}"/>
                </a:ext>
              </a:extLst>
            </p:cNvPr>
            <p:cNvSpPr/>
            <p:nvPr/>
          </p:nvSpPr>
          <p:spPr>
            <a:xfrm flipH="1">
              <a:off x="5832026" y="2278818"/>
              <a:ext cx="1256133" cy="1294198"/>
            </a:xfrm>
            <a:prstGeom prst="plus">
              <a:avLst>
                <a:gd name="adj" fmla="val 390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9" name="Cruz 98">
              <a:extLst>
                <a:ext uri="{FF2B5EF4-FFF2-40B4-BE49-F238E27FC236}">
                  <a16:creationId xmlns:a16="http://schemas.microsoft.com/office/drawing/2014/main" xmlns="" id="{6D16372F-0346-4C90-B0AE-50860F04A7FF}"/>
                </a:ext>
              </a:extLst>
            </p:cNvPr>
            <p:cNvSpPr/>
            <p:nvPr/>
          </p:nvSpPr>
          <p:spPr>
            <a:xfrm flipH="1">
              <a:off x="5832026" y="2204864"/>
              <a:ext cx="1256133" cy="1294198"/>
            </a:xfrm>
            <a:prstGeom prst="plus">
              <a:avLst>
                <a:gd name="adj" fmla="val 390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00" name="Grupo 19">
              <a:extLst>
                <a:ext uri="{FF2B5EF4-FFF2-40B4-BE49-F238E27FC236}">
                  <a16:creationId xmlns:a16="http://schemas.microsoft.com/office/drawing/2014/main" xmlns="" id="{ECD0E47B-370B-4933-B6E5-461C50CDE360}"/>
                </a:ext>
              </a:extLst>
            </p:cNvPr>
            <p:cNvGrpSpPr/>
            <p:nvPr/>
          </p:nvGrpSpPr>
          <p:grpSpPr>
            <a:xfrm>
              <a:off x="5832026" y="2241841"/>
              <a:ext cx="1292022" cy="1294198"/>
              <a:chOff x="4355976" y="1988840"/>
              <a:chExt cx="2592288" cy="2520280"/>
            </a:xfrm>
            <a:grpFill/>
          </p:grpSpPr>
          <p:sp>
            <p:nvSpPr>
              <p:cNvPr id="106" name="Cruz 105">
                <a:extLst>
                  <a:ext uri="{FF2B5EF4-FFF2-40B4-BE49-F238E27FC236}">
                    <a16:creationId xmlns:a16="http://schemas.microsoft.com/office/drawing/2014/main" xmlns="" id="{F8B3730A-DFFD-4F58-AB57-6BDC4ACCFB5C}"/>
                  </a:ext>
                </a:extLst>
              </p:cNvPr>
              <p:cNvSpPr/>
              <p:nvPr/>
            </p:nvSpPr>
            <p:spPr>
              <a:xfrm>
                <a:off x="4427984" y="1988840"/>
                <a:ext cx="2520280" cy="2520280"/>
              </a:xfrm>
              <a:prstGeom prst="plus">
                <a:avLst>
                  <a:gd name="adj" fmla="val 390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7" name="Cruz 106">
                <a:extLst>
                  <a:ext uri="{FF2B5EF4-FFF2-40B4-BE49-F238E27FC236}">
                    <a16:creationId xmlns:a16="http://schemas.microsoft.com/office/drawing/2014/main" xmlns="" id="{F107EE2E-F528-4C6C-9C0C-EB7826199496}"/>
                  </a:ext>
                </a:extLst>
              </p:cNvPr>
              <p:cNvSpPr/>
              <p:nvPr/>
            </p:nvSpPr>
            <p:spPr>
              <a:xfrm>
                <a:off x="4355976" y="1988840"/>
                <a:ext cx="2520279" cy="2444272"/>
              </a:xfrm>
              <a:prstGeom prst="plus">
                <a:avLst>
                  <a:gd name="adj" fmla="val 390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grpSp>
        <p:nvGrpSpPr>
          <p:cNvPr id="2" name="Grupo 1"/>
          <p:cNvGrpSpPr/>
          <p:nvPr/>
        </p:nvGrpSpPr>
        <p:grpSpPr>
          <a:xfrm>
            <a:off x="9324902" y="6524246"/>
            <a:ext cx="4591338" cy="377669"/>
            <a:chOff x="3059833" y="3857241"/>
            <a:chExt cx="4591338" cy="377669"/>
          </a:xfrm>
        </p:grpSpPr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xmlns="" id="{923F2C6A-2603-4687-9497-EA8730BB2C49}"/>
                </a:ext>
              </a:extLst>
            </p:cNvPr>
            <p:cNvSpPr/>
            <p:nvPr/>
          </p:nvSpPr>
          <p:spPr>
            <a:xfrm rot="5400000">
              <a:off x="5220073" y="1772816"/>
              <a:ext cx="216024" cy="4536504"/>
            </a:xfrm>
            <a:prstGeom prst="rect">
              <a:avLst/>
            </a:prstGeom>
            <a:solidFill>
              <a:srgbClr val="0077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50" name="Triângulo Retângulo 149">
              <a:extLst>
                <a:ext uri="{FF2B5EF4-FFF2-40B4-BE49-F238E27FC236}">
                  <a16:creationId xmlns:a16="http://schemas.microsoft.com/office/drawing/2014/main" xmlns="" id="{3AC26621-2860-4357-980C-DA92A2D14681}"/>
                </a:ext>
              </a:extLst>
            </p:cNvPr>
            <p:cNvSpPr/>
            <p:nvPr/>
          </p:nvSpPr>
          <p:spPr>
            <a:xfrm rot="13500000">
              <a:off x="7273502" y="3857241"/>
              <a:ext cx="377669" cy="377669"/>
            </a:xfrm>
            <a:prstGeom prst="rtTriangle">
              <a:avLst/>
            </a:prstGeom>
            <a:solidFill>
              <a:srgbClr val="0077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10405021" y="3575720"/>
            <a:ext cx="2298013" cy="2757615"/>
            <a:chOff x="3558130" y="933283"/>
            <a:chExt cx="2298013" cy="2757615"/>
          </a:xfrm>
        </p:grpSpPr>
        <p:grpSp>
          <p:nvGrpSpPr>
            <p:cNvPr id="26" name="Agrupar 3">
              <a:extLst>
                <a:ext uri="{FF2B5EF4-FFF2-40B4-BE49-F238E27FC236}">
                  <a16:creationId xmlns:a16="http://schemas.microsoft.com/office/drawing/2014/main" xmlns="" id="{C45FEF34-3D77-4245-91E6-21A8D7F39CAE}"/>
                </a:ext>
              </a:extLst>
            </p:cNvPr>
            <p:cNvGrpSpPr/>
            <p:nvPr/>
          </p:nvGrpSpPr>
          <p:grpSpPr>
            <a:xfrm>
              <a:off x="3558130" y="933283"/>
              <a:ext cx="2298013" cy="2757615"/>
              <a:chOff x="3131840" y="1124744"/>
              <a:chExt cx="3312368" cy="3888432"/>
            </a:xfrm>
          </p:grpSpPr>
          <p:sp>
            <p:nvSpPr>
              <p:cNvPr id="43" name="Retângulo: Cantos Arredondados 4">
                <a:extLst>
                  <a:ext uri="{FF2B5EF4-FFF2-40B4-BE49-F238E27FC236}">
                    <a16:creationId xmlns:a16="http://schemas.microsoft.com/office/drawing/2014/main" xmlns="" id="{2901A741-378D-4F90-9213-3C8C001BF999}"/>
                  </a:ext>
                </a:extLst>
              </p:cNvPr>
              <p:cNvSpPr/>
              <p:nvPr/>
            </p:nvSpPr>
            <p:spPr>
              <a:xfrm>
                <a:off x="3347864" y="1124744"/>
                <a:ext cx="2952328" cy="3888432"/>
              </a:xfrm>
              <a:prstGeom prst="roundRect">
                <a:avLst>
                  <a:gd name="adj" fmla="val 436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4" name="Retângulo: Cantos Arredondados 5">
                <a:extLst>
                  <a:ext uri="{FF2B5EF4-FFF2-40B4-BE49-F238E27FC236}">
                    <a16:creationId xmlns:a16="http://schemas.microsoft.com/office/drawing/2014/main" xmlns="" id="{842C104C-6712-4FAB-A86A-FAC9CE782474}"/>
                  </a:ext>
                </a:extLst>
              </p:cNvPr>
              <p:cNvSpPr/>
              <p:nvPr/>
            </p:nvSpPr>
            <p:spPr>
              <a:xfrm>
                <a:off x="3131840" y="1124744"/>
                <a:ext cx="648072" cy="3888432"/>
              </a:xfrm>
              <a:prstGeom prst="roundRect">
                <a:avLst>
                  <a:gd name="adj" fmla="val 50000"/>
                </a:avLst>
              </a:prstGeom>
              <a:solidFill>
                <a:srgbClr val="006B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5" name="Retângulo: Cantos Arredondados 6">
                <a:extLst>
                  <a:ext uri="{FF2B5EF4-FFF2-40B4-BE49-F238E27FC236}">
                    <a16:creationId xmlns:a16="http://schemas.microsoft.com/office/drawing/2014/main" xmlns="" id="{255A55C9-6EA9-40DD-A50C-94EDA00AB2EC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952328" cy="3384376"/>
              </a:xfrm>
              <a:prstGeom prst="roundRect">
                <a:avLst>
                  <a:gd name="adj" fmla="val 4363"/>
                </a:avLst>
              </a:prstGeom>
              <a:solidFill>
                <a:srgbClr val="0086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6" name="Forma Livre: Forma 7">
                <a:extLst>
                  <a:ext uri="{FF2B5EF4-FFF2-40B4-BE49-F238E27FC236}">
                    <a16:creationId xmlns:a16="http://schemas.microsoft.com/office/drawing/2014/main" xmlns="" id="{8B1C2CE6-4108-48D3-8CBE-635179488ECA}"/>
                  </a:ext>
                </a:extLst>
              </p:cNvPr>
              <p:cNvSpPr/>
              <p:nvPr/>
            </p:nvSpPr>
            <p:spPr>
              <a:xfrm>
                <a:off x="3275856" y="1268760"/>
                <a:ext cx="2880320" cy="360040"/>
              </a:xfrm>
              <a:custGeom>
                <a:avLst/>
                <a:gdLst>
                  <a:gd name="connsiteX0" fmla="*/ 219248 w 2736304"/>
                  <a:gd name="connsiteY0" fmla="*/ 0 h 438496"/>
                  <a:gd name="connsiteX1" fmla="*/ 2733080 w 2736304"/>
                  <a:gd name="connsiteY1" fmla="*/ 0 h 438496"/>
                  <a:gd name="connsiteX2" fmla="*/ 2736304 w 2736304"/>
                  <a:gd name="connsiteY2" fmla="*/ 325 h 438496"/>
                  <a:gd name="connsiteX3" fmla="*/ 2736304 w 2736304"/>
                  <a:gd name="connsiteY3" fmla="*/ 438171 h 438496"/>
                  <a:gd name="connsiteX4" fmla="*/ 2733080 w 2736304"/>
                  <a:gd name="connsiteY4" fmla="*/ 438496 h 438496"/>
                  <a:gd name="connsiteX5" fmla="*/ 219248 w 2736304"/>
                  <a:gd name="connsiteY5" fmla="*/ 438496 h 438496"/>
                  <a:gd name="connsiteX6" fmla="*/ 0 w 2736304"/>
                  <a:gd name="connsiteY6" fmla="*/ 219248 h 438496"/>
                  <a:gd name="connsiteX7" fmla="*/ 219248 w 2736304"/>
                  <a:gd name="connsiteY7" fmla="*/ 0 h 43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6304" h="438496">
                    <a:moveTo>
                      <a:pt x="219248" y="0"/>
                    </a:moveTo>
                    <a:lnTo>
                      <a:pt x="2733080" y="0"/>
                    </a:lnTo>
                    <a:lnTo>
                      <a:pt x="2736304" y="325"/>
                    </a:lnTo>
                    <a:lnTo>
                      <a:pt x="2736304" y="438171"/>
                    </a:lnTo>
                    <a:lnTo>
                      <a:pt x="2733080" y="438496"/>
                    </a:lnTo>
                    <a:lnTo>
                      <a:pt x="219248" y="438496"/>
                    </a:lnTo>
                    <a:cubicBezTo>
                      <a:pt x="98161" y="438496"/>
                      <a:pt x="0" y="340335"/>
                      <a:pt x="0" y="219248"/>
                    </a:cubicBezTo>
                    <a:cubicBezTo>
                      <a:pt x="0" y="98161"/>
                      <a:pt x="98161" y="0"/>
                      <a:pt x="2192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xmlns="" id="{6444A46D-5BDF-4712-88E7-104DA9FAAFD4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88032" cy="3384376"/>
              </a:xfrm>
              <a:prstGeom prst="rect">
                <a:avLst/>
              </a:prstGeom>
              <a:solidFill>
                <a:srgbClr val="0078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9" name="Retângulo: Cantos Arredondados 9">
                <a:extLst>
                  <a:ext uri="{FF2B5EF4-FFF2-40B4-BE49-F238E27FC236}">
                    <a16:creationId xmlns:a16="http://schemas.microsoft.com/office/drawing/2014/main" xmlns="" id="{881B3B66-2052-48AF-979B-60B32E1F7F9E}"/>
                  </a:ext>
                </a:extLst>
              </p:cNvPr>
              <p:cNvSpPr/>
              <p:nvPr/>
            </p:nvSpPr>
            <p:spPr>
              <a:xfrm>
                <a:off x="4067944" y="4293096"/>
                <a:ext cx="201622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0" name="Retângulo: Cantos Arredondados 10">
                <a:extLst>
                  <a:ext uri="{FF2B5EF4-FFF2-40B4-BE49-F238E27FC236}">
                    <a16:creationId xmlns:a16="http://schemas.microsoft.com/office/drawing/2014/main" xmlns="" id="{8212EF75-2EF8-4DFC-BEB5-5C95D755FCDA}"/>
                  </a:ext>
                </a:extLst>
              </p:cNvPr>
              <p:cNvSpPr/>
              <p:nvPr/>
            </p:nvSpPr>
            <p:spPr>
              <a:xfrm>
                <a:off x="4427984" y="4509120"/>
                <a:ext cx="129614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9" name="Agrupar 17">
              <a:extLst>
                <a:ext uri="{FF2B5EF4-FFF2-40B4-BE49-F238E27FC236}">
                  <a16:creationId xmlns:a16="http://schemas.microsoft.com/office/drawing/2014/main" xmlns="" id="{1C1086BE-5C78-46C5-8759-F221A1473050}"/>
                </a:ext>
              </a:extLst>
            </p:cNvPr>
            <p:cNvGrpSpPr/>
            <p:nvPr/>
          </p:nvGrpSpPr>
          <p:grpSpPr>
            <a:xfrm>
              <a:off x="4419889" y="2728607"/>
              <a:ext cx="789943" cy="348001"/>
              <a:chOff x="1691680" y="1268760"/>
              <a:chExt cx="2016224" cy="888224"/>
            </a:xfrm>
          </p:grpSpPr>
          <p:sp>
            <p:nvSpPr>
              <p:cNvPr id="33" name="Forma Livre: Forma 18">
                <a:extLst>
                  <a:ext uri="{FF2B5EF4-FFF2-40B4-BE49-F238E27FC236}">
                    <a16:creationId xmlns:a16="http://schemas.microsoft.com/office/drawing/2014/main" xmlns="" id="{A5FF4AA1-FB76-4089-AF79-C37CF505E719}"/>
                  </a:ext>
                </a:extLst>
              </p:cNvPr>
              <p:cNvSpPr/>
              <p:nvPr/>
            </p:nvSpPr>
            <p:spPr>
              <a:xfrm>
                <a:off x="1691680" y="1268760"/>
                <a:ext cx="936104" cy="888224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rgbClr val="05FF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4" name="Forma Livre: Forma 19">
                <a:extLst>
                  <a:ext uri="{FF2B5EF4-FFF2-40B4-BE49-F238E27FC236}">
                    <a16:creationId xmlns:a16="http://schemas.microsoft.com/office/drawing/2014/main" xmlns="" id="{F8045286-37AC-4911-A671-477E8EB257A2}"/>
                  </a:ext>
                </a:extLst>
              </p:cNvPr>
              <p:cNvSpPr/>
              <p:nvPr/>
            </p:nvSpPr>
            <p:spPr>
              <a:xfrm flipH="1">
                <a:off x="2771800" y="1268760"/>
                <a:ext cx="936104" cy="888224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rgbClr val="05FF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5" name="Elipse 34">
                <a:extLst>
                  <a:ext uri="{FF2B5EF4-FFF2-40B4-BE49-F238E27FC236}">
                    <a16:creationId xmlns:a16="http://schemas.microsoft.com/office/drawing/2014/main" xmlns="" id="{CD452FDD-69B7-4E28-B5E7-0FEFB45E205A}"/>
                  </a:ext>
                </a:extLst>
              </p:cNvPr>
              <p:cNvSpPr/>
              <p:nvPr/>
            </p:nvSpPr>
            <p:spPr>
              <a:xfrm>
                <a:off x="2483768" y="1556792"/>
                <a:ext cx="432048" cy="432048"/>
              </a:xfrm>
              <a:prstGeom prst="ellipse">
                <a:avLst/>
              </a:prstGeom>
              <a:solidFill>
                <a:srgbClr val="05FF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6" name="Retângulo: Cantos Arredondados 21">
                <a:extLst>
                  <a:ext uri="{FF2B5EF4-FFF2-40B4-BE49-F238E27FC236}">
                    <a16:creationId xmlns:a16="http://schemas.microsoft.com/office/drawing/2014/main" xmlns="" id="{AF7D2798-BB73-466E-A25A-A2621184FA04}"/>
                  </a:ext>
                </a:extLst>
              </p:cNvPr>
              <p:cNvSpPr/>
              <p:nvPr/>
            </p:nvSpPr>
            <p:spPr>
              <a:xfrm rot="2899544">
                <a:off x="3306093" y="1395083"/>
                <a:ext cx="227559" cy="18305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7" name="Retângulo: Cantos Arredondados 22">
                <a:extLst>
                  <a:ext uri="{FF2B5EF4-FFF2-40B4-BE49-F238E27FC236}">
                    <a16:creationId xmlns:a16="http://schemas.microsoft.com/office/drawing/2014/main" xmlns="" id="{3E77055B-F661-42D4-86CB-10C4D49F7934}"/>
                  </a:ext>
                </a:extLst>
              </p:cNvPr>
              <p:cNvSpPr/>
              <p:nvPr/>
            </p:nvSpPr>
            <p:spPr>
              <a:xfrm rot="2899544">
                <a:off x="2715110" y="1656317"/>
                <a:ext cx="115288" cy="9274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8" name="Retângulo: Cantos Arredondados 23">
                <a:extLst>
                  <a:ext uri="{FF2B5EF4-FFF2-40B4-BE49-F238E27FC236}">
                    <a16:creationId xmlns:a16="http://schemas.microsoft.com/office/drawing/2014/main" xmlns="" id="{2D266FA5-5903-44D9-9DC7-DCB4A530544F}"/>
                  </a:ext>
                </a:extLst>
              </p:cNvPr>
              <p:cNvSpPr/>
              <p:nvPr/>
            </p:nvSpPr>
            <p:spPr>
              <a:xfrm rot="2899544">
                <a:off x="2153964" y="1467091"/>
                <a:ext cx="227559" cy="18305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30" name="Forma Livre: Forma 24">
              <a:extLst>
                <a:ext uri="{FF2B5EF4-FFF2-40B4-BE49-F238E27FC236}">
                  <a16:creationId xmlns:a16="http://schemas.microsoft.com/office/drawing/2014/main" xmlns="" id="{59EBB5C9-01FD-4920-B60F-971211221B04}"/>
                </a:ext>
              </a:extLst>
            </p:cNvPr>
            <p:cNvSpPr/>
            <p:nvPr/>
          </p:nvSpPr>
          <p:spPr>
            <a:xfrm>
              <a:off x="4635328" y="2441361"/>
              <a:ext cx="484783" cy="150683"/>
            </a:xfrm>
            <a:custGeom>
              <a:avLst/>
              <a:gdLst>
                <a:gd name="connsiteX0" fmla="*/ 0 w 1111388"/>
                <a:gd name="connsiteY0" fmla="*/ 0 h 432048"/>
                <a:gd name="connsiteX1" fmla="*/ 178363 w 1111388"/>
                <a:gd name="connsiteY1" fmla="*/ 0 h 432048"/>
                <a:gd name="connsiteX2" fmla="*/ 195264 w 1111388"/>
                <a:gd name="connsiteY2" fmla="*/ 31138 h 432048"/>
                <a:gd name="connsiteX3" fmla="*/ 542992 w 1111388"/>
                <a:gd name="connsiteY3" fmla="*/ 216024 h 432048"/>
                <a:gd name="connsiteX4" fmla="*/ 568396 w 1111388"/>
                <a:gd name="connsiteY4" fmla="*/ 216024 h 432048"/>
                <a:gd name="connsiteX5" fmla="*/ 916124 w 1111388"/>
                <a:gd name="connsiteY5" fmla="*/ 31138 h 432048"/>
                <a:gd name="connsiteX6" fmla="*/ 933026 w 1111388"/>
                <a:gd name="connsiteY6" fmla="*/ 0 h 432048"/>
                <a:gd name="connsiteX7" fmla="*/ 1111388 w 1111388"/>
                <a:gd name="connsiteY7" fmla="*/ 0 h 432048"/>
                <a:gd name="connsiteX8" fmla="*/ 1086488 w 1111388"/>
                <a:gd name="connsiteY8" fmla="*/ 80214 h 432048"/>
                <a:gd name="connsiteX9" fmla="*/ 555694 w 1111388"/>
                <a:gd name="connsiteY9" fmla="*/ 432048 h 432048"/>
                <a:gd name="connsiteX10" fmla="*/ 24900 w 1111388"/>
                <a:gd name="connsiteY10" fmla="*/ 80214 h 432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388" h="432048">
                  <a:moveTo>
                    <a:pt x="0" y="0"/>
                  </a:moveTo>
                  <a:lnTo>
                    <a:pt x="178363" y="0"/>
                  </a:lnTo>
                  <a:lnTo>
                    <a:pt x="195264" y="31138"/>
                  </a:lnTo>
                  <a:cubicBezTo>
                    <a:pt x="270624" y="142685"/>
                    <a:pt x="398243" y="216024"/>
                    <a:pt x="542992" y="216024"/>
                  </a:cubicBezTo>
                  <a:lnTo>
                    <a:pt x="568396" y="216024"/>
                  </a:lnTo>
                  <a:cubicBezTo>
                    <a:pt x="713145" y="216024"/>
                    <a:pt x="840765" y="142685"/>
                    <a:pt x="916124" y="31138"/>
                  </a:cubicBezTo>
                  <a:lnTo>
                    <a:pt x="933026" y="0"/>
                  </a:lnTo>
                  <a:lnTo>
                    <a:pt x="1111388" y="0"/>
                  </a:lnTo>
                  <a:lnTo>
                    <a:pt x="1086488" y="80214"/>
                  </a:lnTo>
                  <a:cubicBezTo>
                    <a:pt x="999037" y="286972"/>
                    <a:pt x="794307" y="432048"/>
                    <a:pt x="555694" y="432048"/>
                  </a:cubicBezTo>
                  <a:cubicBezTo>
                    <a:pt x="317081" y="432048"/>
                    <a:pt x="112352" y="286972"/>
                    <a:pt x="24900" y="8021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Retângulo de cantos arredondados 6"/>
            <p:cNvSpPr/>
            <p:nvPr/>
          </p:nvSpPr>
          <p:spPr>
            <a:xfrm rot="10800000">
              <a:off x="4176039" y="1938664"/>
              <a:ext cx="360040" cy="294867"/>
            </a:xfrm>
            <a:custGeom>
              <a:avLst/>
              <a:gdLst/>
              <a:ahLst/>
              <a:cxnLst/>
              <a:rect l="l" t="t" r="r" b="b"/>
              <a:pathLst>
                <a:path w="360040" h="294867">
                  <a:moveTo>
                    <a:pt x="0" y="0"/>
                  </a:moveTo>
                  <a:cubicBezTo>
                    <a:pt x="0" y="99422"/>
                    <a:pt x="80598" y="180020"/>
                    <a:pt x="180020" y="180020"/>
                  </a:cubicBezTo>
                  <a:cubicBezTo>
                    <a:pt x="279442" y="180020"/>
                    <a:pt x="360040" y="99422"/>
                    <a:pt x="360040" y="0"/>
                  </a:cubicBezTo>
                  <a:lnTo>
                    <a:pt x="360040" y="114847"/>
                  </a:lnTo>
                  <a:cubicBezTo>
                    <a:pt x="360040" y="214269"/>
                    <a:pt x="279442" y="294867"/>
                    <a:pt x="180020" y="294867"/>
                  </a:cubicBezTo>
                  <a:cubicBezTo>
                    <a:pt x="80598" y="294867"/>
                    <a:pt x="0" y="214269"/>
                    <a:pt x="0" y="11484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8" name="Retângulo de cantos arredondados 6"/>
            <p:cNvSpPr/>
            <p:nvPr/>
          </p:nvSpPr>
          <p:spPr>
            <a:xfrm rot="10800000">
              <a:off x="5125765" y="1938662"/>
              <a:ext cx="360040" cy="294867"/>
            </a:xfrm>
            <a:custGeom>
              <a:avLst/>
              <a:gdLst/>
              <a:ahLst/>
              <a:cxnLst/>
              <a:rect l="l" t="t" r="r" b="b"/>
              <a:pathLst>
                <a:path w="360040" h="294867">
                  <a:moveTo>
                    <a:pt x="0" y="0"/>
                  </a:moveTo>
                  <a:cubicBezTo>
                    <a:pt x="0" y="99422"/>
                    <a:pt x="80598" y="180020"/>
                    <a:pt x="180020" y="180020"/>
                  </a:cubicBezTo>
                  <a:cubicBezTo>
                    <a:pt x="279442" y="180020"/>
                    <a:pt x="360040" y="99422"/>
                    <a:pt x="360040" y="0"/>
                  </a:cubicBezTo>
                  <a:lnTo>
                    <a:pt x="360040" y="114847"/>
                  </a:lnTo>
                  <a:cubicBezTo>
                    <a:pt x="360040" y="214269"/>
                    <a:pt x="279442" y="294867"/>
                    <a:pt x="180020" y="294867"/>
                  </a:cubicBezTo>
                  <a:cubicBezTo>
                    <a:pt x="80598" y="294867"/>
                    <a:pt x="0" y="214269"/>
                    <a:pt x="0" y="11484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325376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1" presetClass="exit" presetSubtype="0" fill="hold" nodeType="after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24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24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48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480"/>
                            </p:stCondLst>
                            <p:childTnLst>
                              <p:par>
                                <p:cTn id="7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48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7" grpId="0" animBg="1"/>
      <p:bldP spid="57" grpId="0" animBg="1"/>
      <p:bldP spid="1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Agrupar 23">
            <a:extLst>
              <a:ext uri="{FF2B5EF4-FFF2-40B4-BE49-F238E27FC236}">
                <a16:creationId xmlns:a16="http://schemas.microsoft.com/office/drawing/2014/main" xmlns="" id="{282500DF-9982-4F1F-B94B-02E15759DDF7}"/>
              </a:ext>
            </a:extLst>
          </p:cNvPr>
          <p:cNvGrpSpPr/>
          <p:nvPr/>
        </p:nvGrpSpPr>
        <p:grpSpPr>
          <a:xfrm>
            <a:off x="4644381" y="983432"/>
            <a:ext cx="2088232" cy="1538697"/>
            <a:chOff x="11125101" y="3503712"/>
            <a:chExt cx="6840760" cy="5040560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xmlns="" id="{99BD18F7-F81B-4604-B545-EF3525D68E78}"/>
                </a:ext>
              </a:extLst>
            </p:cNvPr>
            <p:cNvSpPr/>
            <p:nvPr/>
          </p:nvSpPr>
          <p:spPr>
            <a:xfrm>
              <a:off x="12133213" y="3503712"/>
              <a:ext cx="3960440" cy="504056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xmlns="" id="{D75D50D6-6BCF-46D5-B77C-18051987FA79}"/>
                </a:ext>
              </a:extLst>
            </p:cNvPr>
            <p:cNvSpPr/>
            <p:nvPr/>
          </p:nvSpPr>
          <p:spPr>
            <a:xfrm>
              <a:off x="13141325" y="4943872"/>
              <a:ext cx="1872208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xmlns="" id="{7E756958-B0A9-4334-96C2-D70F0C1E33B3}"/>
                </a:ext>
              </a:extLst>
            </p:cNvPr>
            <p:cNvSpPr/>
            <p:nvPr/>
          </p:nvSpPr>
          <p:spPr>
            <a:xfrm>
              <a:off x="12637269" y="7104112"/>
              <a:ext cx="295232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xmlns="" id="{3BBDA2F3-148C-4C63-BD1D-DFD6030476DB}"/>
                </a:ext>
              </a:extLst>
            </p:cNvPr>
            <p:cNvSpPr/>
            <p:nvPr/>
          </p:nvSpPr>
          <p:spPr>
            <a:xfrm>
              <a:off x="14797509" y="3791744"/>
              <a:ext cx="1080120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xmlns="" id="{04B5C710-2B3C-4E98-BDE6-EC4D98C188CC}"/>
                </a:ext>
              </a:extLst>
            </p:cNvPr>
            <p:cNvSpPr/>
            <p:nvPr/>
          </p:nvSpPr>
          <p:spPr>
            <a:xfrm>
              <a:off x="14797509" y="4079776"/>
              <a:ext cx="1080120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xmlns="" id="{5A654A68-4C71-459B-8799-8E07C196F4F9}"/>
                </a:ext>
              </a:extLst>
            </p:cNvPr>
            <p:cNvSpPr/>
            <p:nvPr/>
          </p:nvSpPr>
          <p:spPr>
            <a:xfrm>
              <a:off x="12637269" y="6696066"/>
              <a:ext cx="295232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xmlns="" id="{25F699AC-92E7-479F-B30E-923C9468D2D7}"/>
                </a:ext>
              </a:extLst>
            </p:cNvPr>
            <p:cNvSpPr/>
            <p:nvPr/>
          </p:nvSpPr>
          <p:spPr>
            <a:xfrm>
              <a:off x="12637269" y="6288021"/>
              <a:ext cx="295232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xmlns="" id="{E1B94111-53AB-45C0-9CC2-549903642821}"/>
                </a:ext>
              </a:extLst>
            </p:cNvPr>
            <p:cNvSpPr/>
            <p:nvPr/>
          </p:nvSpPr>
          <p:spPr>
            <a:xfrm>
              <a:off x="12637269" y="5879976"/>
              <a:ext cx="295232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xmlns="" id="{2D5B6270-DF9C-4484-826B-89D0D33D1035}"/>
                </a:ext>
              </a:extLst>
            </p:cNvPr>
            <p:cNvSpPr/>
            <p:nvPr/>
          </p:nvSpPr>
          <p:spPr>
            <a:xfrm>
              <a:off x="16237669" y="3503712"/>
              <a:ext cx="1728192" cy="1656184"/>
            </a:xfrm>
            <a:prstGeom prst="roundRect">
              <a:avLst>
                <a:gd name="adj" fmla="val 622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xmlns="" id="{1BE1A3A3-1AEC-4034-ADB0-8C83D5D1E762}"/>
                </a:ext>
              </a:extLst>
            </p:cNvPr>
            <p:cNvSpPr/>
            <p:nvPr/>
          </p:nvSpPr>
          <p:spPr>
            <a:xfrm>
              <a:off x="16390069" y="3656112"/>
              <a:ext cx="1431776" cy="1372119"/>
            </a:xfrm>
            <a:prstGeom prst="roundRect">
              <a:avLst>
                <a:gd name="adj" fmla="val 6222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xmlns="" id="{8A84E9C2-6416-4E52-B1E2-8748E8EA109F}"/>
                </a:ext>
              </a:extLst>
            </p:cNvPr>
            <p:cNvGrpSpPr/>
            <p:nvPr/>
          </p:nvGrpSpPr>
          <p:grpSpPr>
            <a:xfrm>
              <a:off x="11557149" y="3863752"/>
              <a:ext cx="288032" cy="4680520"/>
              <a:chOff x="11557149" y="3863752"/>
              <a:chExt cx="288032" cy="4680520"/>
            </a:xfrm>
          </p:grpSpPr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xmlns="" id="{4A6C4074-310D-4F73-A1B1-28FCF392B56C}"/>
                  </a:ext>
                </a:extLst>
              </p:cNvPr>
              <p:cNvSpPr/>
              <p:nvPr/>
            </p:nvSpPr>
            <p:spPr>
              <a:xfrm>
                <a:off x="11557149" y="4151784"/>
                <a:ext cx="288032" cy="4392488"/>
              </a:xfrm>
              <a:prstGeom prst="rect">
                <a:avLst/>
              </a:prstGeom>
              <a:solidFill>
                <a:srgbClr val="1DAF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Triângulo isósceles 18">
                <a:extLst>
                  <a:ext uri="{FF2B5EF4-FFF2-40B4-BE49-F238E27FC236}">
                    <a16:creationId xmlns:a16="http://schemas.microsoft.com/office/drawing/2014/main" xmlns="" id="{D8F58897-485F-48D6-8757-E74BB05AEDDE}"/>
                  </a:ext>
                </a:extLst>
              </p:cNvPr>
              <p:cNvSpPr/>
              <p:nvPr/>
            </p:nvSpPr>
            <p:spPr>
              <a:xfrm>
                <a:off x="11557149" y="3863752"/>
                <a:ext cx="288032" cy="288032"/>
              </a:xfrm>
              <a:prstGeom prst="triangle">
                <a:avLst/>
              </a:prstGeom>
              <a:solidFill>
                <a:srgbClr val="1DAF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xmlns="" id="{0CBB17C9-B6B2-4D79-B9E9-51D5CB630498}"/>
                </a:ext>
              </a:extLst>
            </p:cNvPr>
            <p:cNvGrpSpPr/>
            <p:nvPr/>
          </p:nvGrpSpPr>
          <p:grpSpPr>
            <a:xfrm>
              <a:off x="11125101" y="3863752"/>
              <a:ext cx="288032" cy="4680520"/>
              <a:chOff x="11557149" y="3863752"/>
              <a:chExt cx="288032" cy="4680520"/>
            </a:xfrm>
          </p:grpSpPr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xmlns="" id="{69D10F93-D21B-4577-A8A6-96A8355339EF}"/>
                  </a:ext>
                </a:extLst>
              </p:cNvPr>
              <p:cNvSpPr/>
              <p:nvPr/>
            </p:nvSpPr>
            <p:spPr>
              <a:xfrm>
                <a:off x="11557149" y="4151784"/>
                <a:ext cx="288032" cy="4392488"/>
              </a:xfrm>
              <a:prstGeom prst="rect">
                <a:avLst/>
              </a:prstGeom>
              <a:solidFill>
                <a:srgbClr val="1DAF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Triângulo isósceles 22">
                <a:extLst>
                  <a:ext uri="{FF2B5EF4-FFF2-40B4-BE49-F238E27FC236}">
                    <a16:creationId xmlns:a16="http://schemas.microsoft.com/office/drawing/2014/main" xmlns="" id="{2204BCD8-9EB0-4896-A915-4FA98FFABC83}"/>
                  </a:ext>
                </a:extLst>
              </p:cNvPr>
              <p:cNvSpPr/>
              <p:nvPr/>
            </p:nvSpPr>
            <p:spPr>
              <a:xfrm>
                <a:off x="11557149" y="3863752"/>
                <a:ext cx="288032" cy="288032"/>
              </a:xfrm>
              <a:prstGeom prst="triangle">
                <a:avLst/>
              </a:prstGeom>
              <a:solidFill>
                <a:srgbClr val="1DAF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pic>
        <p:nvPicPr>
          <p:cNvPr id="26" name="Imagem 25">
            <a:extLst>
              <a:ext uri="{FF2B5EF4-FFF2-40B4-BE49-F238E27FC236}">
                <a16:creationId xmlns:a16="http://schemas.microsoft.com/office/drawing/2014/main" xmlns="" id="{4D4ADE0C-55EC-4BE6-8E9E-F4F584E00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45" y="105544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329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C1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lipse 22">
            <a:extLst>
              <a:ext uri="{FF2B5EF4-FFF2-40B4-BE49-F238E27FC236}">
                <a16:creationId xmlns:a16="http://schemas.microsoft.com/office/drawing/2014/main" xmlns="" id="{2BED6E2B-C0E6-43B8-90BE-0D55666D5A24}"/>
              </a:ext>
            </a:extLst>
          </p:cNvPr>
          <p:cNvSpPr/>
          <p:nvPr/>
        </p:nvSpPr>
        <p:spPr>
          <a:xfrm rot="158916">
            <a:off x="18643188" y="508631"/>
            <a:ext cx="1296144" cy="1296144"/>
          </a:xfrm>
          <a:prstGeom prst="ellipse">
            <a:avLst/>
          </a:prstGeom>
          <a:gradFill>
            <a:gsLst>
              <a:gs pos="0">
                <a:srgbClr val="1FBFB7"/>
              </a:gs>
              <a:gs pos="100000">
                <a:srgbClr val="1E5FD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xmlns="" id="{535E683E-9C80-4C32-B990-FF4CB829B63E}"/>
              </a:ext>
            </a:extLst>
          </p:cNvPr>
          <p:cNvGrpSpPr/>
          <p:nvPr/>
        </p:nvGrpSpPr>
        <p:grpSpPr>
          <a:xfrm>
            <a:off x="3852293" y="2351584"/>
            <a:ext cx="12952857" cy="7380303"/>
            <a:chOff x="3572844" y="3863752"/>
            <a:chExt cx="12952857" cy="7380303"/>
          </a:xfrm>
        </p:grpSpPr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xmlns="" id="{9FD334FF-2091-45F2-B9FA-CA22C228D770}"/>
                </a:ext>
              </a:extLst>
            </p:cNvPr>
            <p:cNvSpPr/>
            <p:nvPr/>
          </p:nvSpPr>
          <p:spPr>
            <a:xfrm>
              <a:off x="4284341" y="3863752"/>
              <a:ext cx="12169352" cy="4680520"/>
            </a:xfrm>
            <a:custGeom>
              <a:avLst/>
              <a:gdLst>
                <a:gd name="connsiteX0" fmla="*/ 0 w 10503316"/>
                <a:gd name="connsiteY0" fmla="*/ 0 h 5904656"/>
                <a:gd name="connsiteX1" fmla="*/ 10503316 w 10503316"/>
                <a:gd name="connsiteY1" fmla="*/ 0 h 5904656"/>
                <a:gd name="connsiteX2" fmla="*/ 10212468 w 10503316"/>
                <a:gd name="connsiteY2" fmla="*/ 176695 h 5904656"/>
                <a:gd name="connsiteX3" fmla="*/ 8640960 w 10503316"/>
                <a:gd name="connsiteY3" fmla="*/ 3132348 h 5904656"/>
                <a:gd name="connsiteX4" fmla="*/ 9938069 w 10503316"/>
                <a:gd name="connsiteY4" fmla="*/ 5882809 h 5904656"/>
                <a:gd name="connsiteX5" fmla="*/ 9967284 w 10503316"/>
                <a:gd name="connsiteY5" fmla="*/ 5904656 h 5904656"/>
                <a:gd name="connsiteX6" fmla="*/ 0 w 10503316"/>
                <a:gd name="connsiteY6" fmla="*/ 5904656 h 590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316" h="5904656">
                  <a:moveTo>
                    <a:pt x="0" y="0"/>
                  </a:moveTo>
                  <a:lnTo>
                    <a:pt x="10503316" y="0"/>
                  </a:lnTo>
                  <a:lnTo>
                    <a:pt x="10212468" y="176695"/>
                  </a:lnTo>
                  <a:cubicBezTo>
                    <a:pt x="9264333" y="817243"/>
                    <a:pt x="8640960" y="1901997"/>
                    <a:pt x="8640960" y="3132348"/>
                  </a:cubicBezTo>
                  <a:cubicBezTo>
                    <a:pt x="8640960" y="4239664"/>
                    <a:pt x="9145892" y="5229047"/>
                    <a:pt x="9938069" y="5882809"/>
                  </a:cubicBezTo>
                  <a:lnTo>
                    <a:pt x="9967284" y="5904656"/>
                  </a:lnTo>
                  <a:lnTo>
                    <a:pt x="0" y="5904656"/>
                  </a:lnTo>
                  <a:close/>
                </a:path>
              </a:pathLst>
            </a:custGeom>
            <a:gradFill flip="none" rotWithShape="1">
              <a:gsLst>
                <a:gs pos="59000">
                  <a:srgbClr val="64429D"/>
                </a:gs>
                <a:gs pos="0">
                  <a:srgbClr val="1E5FD6"/>
                </a:gs>
                <a:gs pos="100000">
                  <a:srgbClr val="AA246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Retângulo: Cantos Arredondados 50">
              <a:extLst>
                <a:ext uri="{FF2B5EF4-FFF2-40B4-BE49-F238E27FC236}">
                  <a16:creationId xmlns:a16="http://schemas.microsoft.com/office/drawing/2014/main" xmlns="" id="{0C4EF4B6-A80D-41C7-A057-2C3E4DA1E2C4}"/>
                </a:ext>
              </a:extLst>
            </p:cNvPr>
            <p:cNvSpPr/>
            <p:nvPr/>
          </p:nvSpPr>
          <p:spPr>
            <a:xfrm rot="18728172">
              <a:off x="2617255" y="8599244"/>
              <a:ext cx="3528392" cy="1770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Retângulo: Cantos Arredondados 51">
              <a:extLst>
                <a:ext uri="{FF2B5EF4-FFF2-40B4-BE49-F238E27FC236}">
                  <a16:creationId xmlns:a16="http://schemas.microsoft.com/office/drawing/2014/main" xmlns="" id="{7BA33E2D-09AB-48FC-BF18-FA5E2222D61D}"/>
                </a:ext>
              </a:extLst>
            </p:cNvPr>
            <p:cNvSpPr/>
            <p:nvPr/>
          </p:nvSpPr>
          <p:spPr>
            <a:xfrm rot="18728172">
              <a:off x="2977295" y="8599244"/>
              <a:ext cx="3528392" cy="1770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: Cantos Arredondados 52">
              <a:extLst>
                <a:ext uri="{FF2B5EF4-FFF2-40B4-BE49-F238E27FC236}">
                  <a16:creationId xmlns:a16="http://schemas.microsoft.com/office/drawing/2014/main" xmlns="" id="{E7D10A98-D022-468A-BF3A-242453C11E1E}"/>
                </a:ext>
              </a:extLst>
            </p:cNvPr>
            <p:cNvSpPr/>
            <p:nvPr/>
          </p:nvSpPr>
          <p:spPr>
            <a:xfrm rot="18728172">
              <a:off x="3265327" y="8671252"/>
              <a:ext cx="3528392" cy="1770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tângulo: Cantos Arredondados 53">
              <a:extLst>
                <a:ext uri="{FF2B5EF4-FFF2-40B4-BE49-F238E27FC236}">
                  <a16:creationId xmlns:a16="http://schemas.microsoft.com/office/drawing/2014/main" xmlns="" id="{E59432D8-09A3-4905-8646-61A9AC64B1DF}"/>
                </a:ext>
              </a:extLst>
            </p:cNvPr>
            <p:cNvSpPr/>
            <p:nvPr/>
          </p:nvSpPr>
          <p:spPr>
            <a:xfrm rot="18728172">
              <a:off x="2545247" y="8311212"/>
              <a:ext cx="3528392" cy="1770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tângulo: Cantos Arredondados 54">
              <a:extLst>
                <a:ext uri="{FF2B5EF4-FFF2-40B4-BE49-F238E27FC236}">
                  <a16:creationId xmlns:a16="http://schemas.microsoft.com/office/drawing/2014/main" xmlns="" id="{83202F2E-9D2D-4437-AD03-085982F368E6}"/>
                </a:ext>
              </a:extLst>
            </p:cNvPr>
            <p:cNvSpPr/>
            <p:nvPr/>
          </p:nvSpPr>
          <p:spPr>
            <a:xfrm rot="18728172">
              <a:off x="3121311" y="9175308"/>
              <a:ext cx="3528392" cy="1770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: Cantos Arredondados 55">
              <a:extLst>
                <a:ext uri="{FF2B5EF4-FFF2-40B4-BE49-F238E27FC236}">
                  <a16:creationId xmlns:a16="http://schemas.microsoft.com/office/drawing/2014/main" xmlns="" id="{7BFE5151-4F42-4C0C-8F17-88D9D730C883}"/>
                </a:ext>
              </a:extLst>
            </p:cNvPr>
            <p:cNvSpPr/>
            <p:nvPr/>
          </p:nvSpPr>
          <p:spPr>
            <a:xfrm rot="18728172">
              <a:off x="2185207" y="8311213"/>
              <a:ext cx="3528392" cy="1770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: Cantos Arredondados 56">
              <a:extLst>
                <a:ext uri="{FF2B5EF4-FFF2-40B4-BE49-F238E27FC236}">
                  <a16:creationId xmlns:a16="http://schemas.microsoft.com/office/drawing/2014/main" xmlns="" id="{9FF69429-479F-4B1F-8C45-C36BD27E63F8}"/>
                </a:ext>
              </a:extLst>
            </p:cNvPr>
            <p:cNvSpPr/>
            <p:nvPr/>
          </p:nvSpPr>
          <p:spPr>
            <a:xfrm rot="18728172">
              <a:off x="1897175" y="8239204"/>
              <a:ext cx="3528392" cy="1770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: Cantos Arredondados 57">
              <a:extLst>
                <a:ext uri="{FF2B5EF4-FFF2-40B4-BE49-F238E27FC236}">
                  <a16:creationId xmlns:a16="http://schemas.microsoft.com/office/drawing/2014/main" xmlns="" id="{1F1F9B7D-A56C-43A2-83DD-A66CE7208936}"/>
                </a:ext>
              </a:extLst>
            </p:cNvPr>
            <p:cNvSpPr/>
            <p:nvPr/>
          </p:nvSpPr>
          <p:spPr>
            <a:xfrm rot="18728172">
              <a:off x="3265327" y="9391332"/>
              <a:ext cx="3528392" cy="1770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88" name="Agrupar 187">
              <a:extLst>
                <a:ext uri="{FF2B5EF4-FFF2-40B4-BE49-F238E27FC236}">
                  <a16:creationId xmlns:a16="http://schemas.microsoft.com/office/drawing/2014/main" xmlns="" id="{33196BB3-8EBD-4A78-B08C-8BD02CA6B188}"/>
                </a:ext>
              </a:extLst>
            </p:cNvPr>
            <p:cNvGrpSpPr/>
            <p:nvPr/>
          </p:nvGrpSpPr>
          <p:grpSpPr>
            <a:xfrm>
              <a:off x="4572373" y="4151784"/>
              <a:ext cx="5459430" cy="3029758"/>
              <a:chOff x="6411000" y="6666641"/>
              <a:chExt cx="5459430" cy="3029758"/>
            </a:xfrm>
          </p:grpSpPr>
          <p:grpSp>
            <p:nvGrpSpPr>
              <p:cNvPr id="189" name="Agrupar 188">
                <a:extLst>
                  <a:ext uri="{FF2B5EF4-FFF2-40B4-BE49-F238E27FC236}">
                    <a16:creationId xmlns:a16="http://schemas.microsoft.com/office/drawing/2014/main" xmlns="" id="{4FE42415-32FD-406B-873A-6595762DD50B}"/>
                  </a:ext>
                </a:extLst>
              </p:cNvPr>
              <p:cNvGrpSpPr/>
              <p:nvPr/>
            </p:nvGrpSpPr>
            <p:grpSpPr>
              <a:xfrm>
                <a:off x="8460805" y="8904312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24" name="Estrela: 5 Pontas 223">
                  <a:extLst>
                    <a:ext uri="{FF2B5EF4-FFF2-40B4-BE49-F238E27FC236}">
                      <a16:creationId xmlns:a16="http://schemas.microsoft.com/office/drawing/2014/main" xmlns="" id="{91B5C85A-8F2F-4241-B7D1-9E4E56D9613E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5" name="Estrela: 5 Pontas 224">
                  <a:extLst>
                    <a:ext uri="{FF2B5EF4-FFF2-40B4-BE49-F238E27FC236}">
                      <a16:creationId xmlns:a16="http://schemas.microsoft.com/office/drawing/2014/main" xmlns="" id="{482AE616-BD7E-43ED-8F51-C732BCFD2853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6" name="Estrela: 5 Pontas 225">
                  <a:extLst>
                    <a:ext uri="{FF2B5EF4-FFF2-40B4-BE49-F238E27FC236}">
                      <a16:creationId xmlns:a16="http://schemas.microsoft.com/office/drawing/2014/main" xmlns="" id="{A9EC840B-8FF1-42D0-91E9-E528CAECBF67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7" name="Estrela: 5 Pontas 226">
                  <a:extLst>
                    <a:ext uri="{FF2B5EF4-FFF2-40B4-BE49-F238E27FC236}">
                      <a16:creationId xmlns:a16="http://schemas.microsoft.com/office/drawing/2014/main" xmlns="" id="{1CA3A249-7DC9-4BA7-8E05-5AA000C8DA8E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90" name="Agrupar 189">
                <a:extLst>
                  <a:ext uri="{FF2B5EF4-FFF2-40B4-BE49-F238E27FC236}">
                    <a16:creationId xmlns:a16="http://schemas.microsoft.com/office/drawing/2014/main" xmlns="" id="{44AE5222-1C8E-44B7-AB0F-D5DD2F79D4A2}"/>
                  </a:ext>
                </a:extLst>
              </p:cNvPr>
              <p:cNvGrpSpPr/>
              <p:nvPr/>
            </p:nvGrpSpPr>
            <p:grpSpPr>
              <a:xfrm rot="11163980">
                <a:off x="6411000" y="7526617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20" name="Estrela: 5 Pontas 219">
                  <a:extLst>
                    <a:ext uri="{FF2B5EF4-FFF2-40B4-BE49-F238E27FC236}">
                      <a16:creationId xmlns:a16="http://schemas.microsoft.com/office/drawing/2014/main" xmlns="" id="{565234A6-9FAB-47DF-B90D-F8A55E4D58D0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1" name="Estrela: 5 Pontas 220">
                  <a:extLst>
                    <a:ext uri="{FF2B5EF4-FFF2-40B4-BE49-F238E27FC236}">
                      <a16:creationId xmlns:a16="http://schemas.microsoft.com/office/drawing/2014/main" xmlns="" id="{0706362E-6F2B-4996-A68B-9BEB3B3E97C4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2" name="Estrela: 5 Pontas 221">
                  <a:extLst>
                    <a:ext uri="{FF2B5EF4-FFF2-40B4-BE49-F238E27FC236}">
                      <a16:creationId xmlns:a16="http://schemas.microsoft.com/office/drawing/2014/main" xmlns="" id="{AD76177F-2291-4156-94F7-1B59440B7894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3" name="Estrela: 5 Pontas 222">
                  <a:extLst>
                    <a:ext uri="{FF2B5EF4-FFF2-40B4-BE49-F238E27FC236}">
                      <a16:creationId xmlns:a16="http://schemas.microsoft.com/office/drawing/2014/main" xmlns="" id="{42754551-8CB6-4563-847B-6EE9A273A9E4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91" name="Agrupar 190">
                <a:extLst>
                  <a:ext uri="{FF2B5EF4-FFF2-40B4-BE49-F238E27FC236}">
                    <a16:creationId xmlns:a16="http://schemas.microsoft.com/office/drawing/2014/main" xmlns="" id="{CE7BB2ED-8327-4503-9420-6761C26455A2}"/>
                  </a:ext>
                </a:extLst>
              </p:cNvPr>
              <p:cNvGrpSpPr/>
              <p:nvPr/>
            </p:nvGrpSpPr>
            <p:grpSpPr>
              <a:xfrm rot="15521812">
                <a:off x="10229272" y="7097857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16" name="Estrela: 5 Pontas 215">
                  <a:extLst>
                    <a:ext uri="{FF2B5EF4-FFF2-40B4-BE49-F238E27FC236}">
                      <a16:creationId xmlns:a16="http://schemas.microsoft.com/office/drawing/2014/main" xmlns="" id="{17E656C1-0C4E-4DC4-AB29-190B7CDE7B8B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7" name="Estrela: 5 Pontas 216">
                  <a:extLst>
                    <a:ext uri="{FF2B5EF4-FFF2-40B4-BE49-F238E27FC236}">
                      <a16:creationId xmlns:a16="http://schemas.microsoft.com/office/drawing/2014/main" xmlns="" id="{7DEF2AB5-2240-41BC-BABD-27D2ED3E0428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8" name="Estrela: 5 Pontas 217">
                  <a:extLst>
                    <a:ext uri="{FF2B5EF4-FFF2-40B4-BE49-F238E27FC236}">
                      <a16:creationId xmlns:a16="http://schemas.microsoft.com/office/drawing/2014/main" xmlns="" id="{0364DE7C-582B-42C5-8FF5-11D7F46C89CE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9" name="Estrela: 5 Pontas 218">
                  <a:extLst>
                    <a:ext uri="{FF2B5EF4-FFF2-40B4-BE49-F238E27FC236}">
                      <a16:creationId xmlns:a16="http://schemas.microsoft.com/office/drawing/2014/main" xmlns="" id="{996CD0E1-32CC-4F6B-8452-CC02BFAC044D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92" name="Agrupar 191">
                <a:extLst>
                  <a:ext uri="{FF2B5EF4-FFF2-40B4-BE49-F238E27FC236}">
                    <a16:creationId xmlns:a16="http://schemas.microsoft.com/office/drawing/2014/main" xmlns="" id="{2AECA23D-526C-4585-9B81-748E0DC3281E}"/>
                  </a:ext>
                </a:extLst>
              </p:cNvPr>
              <p:cNvGrpSpPr/>
              <p:nvPr/>
            </p:nvGrpSpPr>
            <p:grpSpPr>
              <a:xfrm rot="20227418">
                <a:off x="9934775" y="8319012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12" name="Estrela: 5 Pontas 211">
                  <a:extLst>
                    <a:ext uri="{FF2B5EF4-FFF2-40B4-BE49-F238E27FC236}">
                      <a16:creationId xmlns:a16="http://schemas.microsoft.com/office/drawing/2014/main" xmlns="" id="{AA9FA1AE-D934-46C3-B75F-BC711031D41D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3" name="Estrela: 5 Pontas 212">
                  <a:extLst>
                    <a:ext uri="{FF2B5EF4-FFF2-40B4-BE49-F238E27FC236}">
                      <a16:creationId xmlns:a16="http://schemas.microsoft.com/office/drawing/2014/main" xmlns="" id="{45236458-E754-4CC4-87F7-2CD08516C5EA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4" name="Estrela: 5 Pontas 213">
                  <a:extLst>
                    <a:ext uri="{FF2B5EF4-FFF2-40B4-BE49-F238E27FC236}">
                      <a16:creationId xmlns:a16="http://schemas.microsoft.com/office/drawing/2014/main" xmlns="" id="{08BDEF66-D2CD-4200-BD14-ABF5DECAD64B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5" name="Estrela: 5 Pontas 214">
                  <a:extLst>
                    <a:ext uri="{FF2B5EF4-FFF2-40B4-BE49-F238E27FC236}">
                      <a16:creationId xmlns:a16="http://schemas.microsoft.com/office/drawing/2014/main" xmlns="" id="{C04C6215-3695-4212-B128-494DE213441A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93" name="Agrupar 192">
                <a:extLst>
                  <a:ext uri="{FF2B5EF4-FFF2-40B4-BE49-F238E27FC236}">
                    <a16:creationId xmlns:a16="http://schemas.microsoft.com/office/drawing/2014/main" xmlns="" id="{AEEC1096-E823-4531-B253-0BAEEE29AFE5}"/>
                  </a:ext>
                </a:extLst>
              </p:cNvPr>
              <p:cNvGrpSpPr/>
              <p:nvPr/>
            </p:nvGrpSpPr>
            <p:grpSpPr>
              <a:xfrm>
                <a:off x="6732613" y="8832304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08" name="Estrela: 5 Pontas 207">
                  <a:extLst>
                    <a:ext uri="{FF2B5EF4-FFF2-40B4-BE49-F238E27FC236}">
                      <a16:creationId xmlns:a16="http://schemas.microsoft.com/office/drawing/2014/main" xmlns="" id="{55F13346-65F2-41A5-9E15-87C43555656A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9" name="Estrela: 5 Pontas 208">
                  <a:extLst>
                    <a:ext uri="{FF2B5EF4-FFF2-40B4-BE49-F238E27FC236}">
                      <a16:creationId xmlns:a16="http://schemas.microsoft.com/office/drawing/2014/main" xmlns="" id="{D96500BD-98DF-4191-B5CA-E19AEE5D39F8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0" name="Estrela: 5 Pontas 209">
                  <a:extLst>
                    <a:ext uri="{FF2B5EF4-FFF2-40B4-BE49-F238E27FC236}">
                      <a16:creationId xmlns:a16="http://schemas.microsoft.com/office/drawing/2014/main" xmlns="" id="{F0FCC478-44EB-497A-BA5B-F5693374927F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1" name="Estrela: 5 Pontas 210">
                  <a:extLst>
                    <a:ext uri="{FF2B5EF4-FFF2-40B4-BE49-F238E27FC236}">
                      <a16:creationId xmlns:a16="http://schemas.microsoft.com/office/drawing/2014/main" xmlns="" id="{C9117247-CE09-41B5-A3CD-D07E38B735E7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94" name="Agrupar 193">
                <a:extLst>
                  <a:ext uri="{FF2B5EF4-FFF2-40B4-BE49-F238E27FC236}">
                    <a16:creationId xmlns:a16="http://schemas.microsoft.com/office/drawing/2014/main" xmlns="" id="{B83F0A85-86B1-497B-A235-D8A5C264346F}"/>
                  </a:ext>
                </a:extLst>
              </p:cNvPr>
              <p:cNvGrpSpPr/>
              <p:nvPr/>
            </p:nvGrpSpPr>
            <p:grpSpPr>
              <a:xfrm>
                <a:off x="7668717" y="6816080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04" name="Estrela: 5 Pontas 203">
                  <a:extLst>
                    <a:ext uri="{FF2B5EF4-FFF2-40B4-BE49-F238E27FC236}">
                      <a16:creationId xmlns:a16="http://schemas.microsoft.com/office/drawing/2014/main" xmlns="" id="{5A9E55F3-4B2B-4F2E-A072-15F71D7F0297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5" name="Estrela: 5 Pontas 204">
                  <a:extLst>
                    <a:ext uri="{FF2B5EF4-FFF2-40B4-BE49-F238E27FC236}">
                      <a16:creationId xmlns:a16="http://schemas.microsoft.com/office/drawing/2014/main" xmlns="" id="{A402372E-0101-4F5A-99D6-16985EE6C771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6" name="Estrela: 5 Pontas 205">
                  <a:extLst>
                    <a:ext uri="{FF2B5EF4-FFF2-40B4-BE49-F238E27FC236}">
                      <a16:creationId xmlns:a16="http://schemas.microsoft.com/office/drawing/2014/main" xmlns="" id="{FE87E979-4691-4C73-888E-D870CA7FCFFD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7" name="Estrela: 5 Pontas 206">
                  <a:extLst>
                    <a:ext uri="{FF2B5EF4-FFF2-40B4-BE49-F238E27FC236}">
                      <a16:creationId xmlns:a16="http://schemas.microsoft.com/office/drawing/2014/main" xmlns="" id="{0AC8E766-4F68-42A7-9E58-55E0BE32890A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95" name="Agrupar 194">
                <a:extLst>
                  <a:ext uri="{FF2B5EF4-FFF2-40B4-BE49-F238E27FC236}">
                    <a16:creationId xmlns:a16="http://schemas.microsoft.com/office/drawing/2014/main" xmlns="" id="{A2753CB0-62B7-44C0-9ACB-4726B90063CE}"/>
                  </a:ext>
                </a:extLst>
              </p:cNvPr>
              <p:cNvGrpSpPr/>
              <p:nvPr/>
            </p:nvGrpSpPr>
            <p:grpSpPr>
              <a:xfrm rot="16888895">
                <a:off x="9006762" y="6882665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00" name="Estrela: 5 Pontas 199">
                  <a:extLst>
                    <a:ext uri="{FF2B5EF4-FFF2-40B4-BE49-F238E27FC236}">
                      <a16:creationId xmlns:a16="http://schemas.microsoft.com/office/drawing/2014/main" xmlns="" id="{09A5CC62-6297-493D-9F2B-BDA9A023E8EE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1" name="Estrela: 5 Pontas 200">
                  <a:extLst>
                    <a:ext uri="{FF2B5EF4-FFF2-40B4-BE49-F238E27FC236}">
                      <a16:creationId xmlns:a16="http://schemas.microsoft.com/office/drawing/2014/main" xmlns="" id="{D91B2177-0D78-49F8-AE9A-F64BD7EE9DEE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2" name="Estrela: 5 Pontas 201">
                  <a:extLst>
                    <a:ext uri="{FF2B5EF4-FFF2-40B4-BE49-F238E27FC236}">
                      <a16:creationId xmlns:a16="http://schemas.microsoft.com/office/drawing/2014/main" xmlns="" id="{F8E2CA96-E520-465A-9046-36A09E8BBA0E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3" name="Estrela: 5 Pontas 202">
                  <a:extLst>
                    <a:ext uri="{FF2B5EF4-FFF2-40B4-BE49-F238E27FC236}">
                      <a16:creationId xmlns:a16="http://schemas.microsoft.com/office/drawing/2014/main" xmlns="" id="{BDE57706-3910-41B1-9BA7-2F97830B1650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96" name="Agrupar 195">
                <a:extLst>
                  <a:ext uri="{FF2B5EF4-FFF2-40B4-BE49-F238E27FC236}">
                    <a16:creationId xmlns:a16="http://schemas.microsoft.com/office/drawing/2014/main" xmlns="" id="{CB04C679-984B-460B-BCB5-F42117305EEB}"/>
                  </a:ext>
                </a:extLst>
              </p:cNvPr>
              <p:cNvGrpSpPr/>
              <p:nvPr/>
            </p:nvGrpSpPr>
            <p:grpSpPr>
              <a:xfrm rot="20774738">
                <a:off x="10646295" y="9260699"/>
                <a:ext cx="1224135" cy="360039"/>
                <a:chOff x="6732613" y="9264352"/>
                <a:chExt cx="1224135" cy="360039"/>
              </a:xfrm>
            </p:grpSpPr>
            <p:sp>
              <p:nvSpPr>
                <p:cNvPr id="197" name="Estrela: 5 Pontas 196">
                  <a:extLst>
                    <a:ext uri="{FF2B5EF4-FFF2-40B4-BE49-F238E27FC236}">
                      <a16:creationId xmlns:a16="http://schemas.microsoft.com/office/drawing/2014/main" xmlns="" id="{82F4C0A4-2426-4A06-9CCA-5EF93301C6F7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98" name="Estrela: 5 Pontas 197">
                  <a:extLst>
                    <a:ext uri="{FF2B5EF4-FFF2-40B4-BE49-F238E27FC236}">
                      <a16:creationId xmlns:a16="http://schemas.microsoft.com/office/drawing/2014/main" xmlns="" id="{C35B5D07-C01F-429F-AC73-C91B721BB799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99" name="Estrela: 5 Pontas 198">
                  <a:extLst>
                    <a:ext uri="{FF2B5EF4-FFF2-40B4-BE49-F238E27FC236}">
                      <a16:creationId xmlns:a16="http://schemas.microsoft.com/office/drawing/2014/main" xmlns="" id="{23D9B7C2-687A-43D7-B320-469F03115CFB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pic>
          <p:nvPicPr>
            <p:cNvPr id="8" name="Imagem 7">
              <a:extLst>
                <a:ext uri="{FF2B5EF4-FFF2-40B4-BE49-F238E27FC236}">
                  <a16:creationId xmlns:a16="http://schemas.microsoft.com/office/drawing/2014/main" xmlns="" id="{A12B902B-7C88-4F48-8A09-1C44A2662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000" b="100000" l="12667" r="100000">
                          <a14:backgroundMark x1="18000" y1="85333" x2="18000" y2="85333"/>
                          <a14:backgroundMark x1="79333" y1="92000" x2="79333" y2="92000"/>
                          <a14:backgroundMark x1="90667" y1="19333" x2="90667" y2="19333"/>
                          <a14:backgroundMark x1="12000" y1="8000" x2="12000" y2="8000"/>
                          <a14:backgroundMark x1="12000" y1="11333" x2="12000" y2="11333"/>
                          <a14:backgroundMark x1="12000" y1="11333" x2="12000" y2="11333"/>
                          <a14:backgroundMark x1="12000" y1="82000" x2="12000" y2="82000"/>
                          <a14:backgroundMark x1="12000" y1="82000" x2="12000" y2="82000"/>
                          <a14:backgroundMark x1="15333" y1="90000" x2="15333" y2="90000"/>
                          <a14:backgroundMark x1="92667" y1="78000" x2="92667" y2="78000"/>
                          <a14:backgroundMark x1="92667" y1="78000" x2="92667" y2="78000"/>
                          <a14:backgroundMark x1="92667" y1="78000" x2="92667" y2="78000"/>
                          <a14:backgroundMark x1="94000" y1="22667" x2="94000" y2="22667"/>
                          <a14:backgroundMark x1="94000" y1="22667" x2="94000" y2="22667"/>
                          <a14:backgroundMark x1="90667" y1="16000" x2="90667" y2="16000"/>
                          <a14:backgroundMark x1="86000" y1="14000" x2="86000" y2="14000"/>
                          <a14:backgroundMark x1="77333" y1="7333" x2="77333" y2="7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61405" y="5087888"/>
              <a:ext cx="2664296" cy="2664296"/>
            </a:xfrm>
            <a:prstGeom prst="rect">
              <a:avLst/>
            </a:prstGeom>
          </p:spPr>
        </p:pic>
        <p:grpSp>
          <p:nvGrpSpPr>
            <p:cNvPr id="80" name="Agrupar 79">
              <a:extLst>
                <a:ext uri="{FF2B5EF4-FFF2-40B4-BE49-F238E27FC236}">
                  <a16:creationId xmlns:a16="http://schemas.microsoft.com/office/drawing/2014/main" xmlns="" id="{7FE1A8A2-4852-4875-982A-16471B7CEAD9}"/>
                </a:ext>
              </a:extLst>
            </p:cNvPr>
            <p:cNvGrpSpPr/>
            <p:nvPr/>
          </p:nvGrpSpPr>
          <p:grpSpPr>
            <a:xfrm>
              <a:off x="11773173" y="5159896"/>
              <a:ext cx="1800200" cy="1507143"/>
              <a:chOff x="9483494" y="7734889"/>
              <a:chExt cx="2480139" cy="2076394"/>
            </a:xfrm>
          </p:grpSpPr>
          <p:sp>
            <p:nvSpPr>
              <p:cNvPr id="63" name="Elipse 62">
                <a:extLst>
                  <a:ext uri="{FF2B5EF4-FFF2-40B4-BE49-F238E27FC236}">
                    <a16:creationId xmlns:a16="http://schemas.microsoft.com/office/drawing/2014/main" xmlns="" id="{28E6F5F1-614A-4310-B49D-0161409D037D}"/>
                  </a:ext>
                </a:extLst>
              </p:cNvPr>
              <p:cNvSpPr/>
              <p:nvPr/>
            </p:nvSpPr>
            <p:spPr>
              <a:xfrm rot="19893930">
                <a:off x="9483494" y="8426823"/>
                <a:ext cx="2480138" cy="992055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Retângulo: Cantos Arredondados 63">
                <a:extLst>
                  <a:ext uri="{FF2B5EF4-FFF2-40B4-BE49-F238E27FC236}">
                    <a16:creationId xmlns:a16="http://schemas.microsoft.com/office/drawing/2014/main" xmlns="" id="{50C333D4-4FC3-4B48-B26D-999B4329EED5}"/>
                  </a:ext>
                </a:extLst>
              </p:cNvPr>
              <p:cNvSpPr/>
              <p:nvPr/>
            </p:nvSpPr>
            <p:spPr>
              <a:xfrm rot="18728172">
                <a:off x="9777434" y="7982089"/>
                <a:ext cx="1823025" cy="1835364"/>
              </a:xfrm>
              <a:prstGeom prst="roundRect">
                <a:avLst>
                  <a:gd name="adj" fmla="val 50000"/>
                </a:avLst>
              </a:prstGeom>
              <a:solidFill>
                <a:srgbClr val="1FA6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Elipse 68">
                <a:extLst>
                  <a:ext uri="{FF2B5EF4-FFF2-40B4-BE49-F238E27FC236}">
                    <a16:creationId xmlns:a16="http://schemas.microsoft.com/office/drawing/2014/main" xmlns="" id="{C9F536CD-8209-4CEB-8BF0-668D1BD2A3A5}"/>
                  </a:ext>
                </a:extLst>
              </p:cNvPr>
              <p:cNvSpPr/>
              <p:nvPr/>
            </p:nvSpPr>
            <p:spPr>
              <a:xfrm rot="19893930">
                <a:off x="9483495" y="8426824"/>
                <a:ext cx="2480138" cy="992055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9" name="Forma Livre: Forma 78">
                <a:extLst>
                  <a:ext uri="{FF2B5EF4-FFF2-40B4-BE49-F238E27FC236}">
                    <a16:creationId xmlns:a16="http://schemas.microsoft.com/office/drawing/2014/main" xmlns="" id="{B765A33E-681C-410D-AD37-DD58419DA50C}"/>
                  </a:ext>
                </a:extLst>
              </p:cNvPr>
              <p:cNvSpPr/>
              <p:nvPr/>
            </p:nvSpPr>
            <p:spPr>
              <a:xfrm rot="18728172">
                <a:off x="9522750" y="8123178"/>
                <a:ext cx="1782426" cy="1005847"/>
              </a:xfrm>
              <a:custGeom>
                <a:avLst/>
                <a:gdLst>
                  <a:gd name="connsiteX0" fmla="*/ 1562306 w 1770451"/>
                  <a:gd name="connsiteY0" fmla="*/ 331706 h 1002345"/>
                  <a:gd name="connsiteX1" fmla="*/ 1770451 w 1770451"/>
                  <a:gd name="connsiteY1" fmla="*/ 911513 h 1002345"/>
                  <a:gd name="connsiteX2" fmla="*/ 1770450 w 1770451"/>
                  <a:gd name="connsiteY2" fmla="*/ 923852 h 1002345"/>
                  <a:gd name="connsiteX3" fmla="*/ 1762537 w 1770451"/>
                  <a:gd name="connsiteY3" fmla="*/ 1002345 h 1002345"/>
                  <a:gd name="connsiteX4" fmla="*/ 0 w 1770451"/>
                  <a:gd name="connsiteY4" fmla="*/ 618099 h 1002345"/>
                  <a:gd name="connsiteX5" fmla="*/ 19056 w 1770451"/>
                  <a:gd name="connsiteY5" fmla="*/ 556711 h 1002345"/>
                  <a:gd name="connsiteX6" fmla="*/ 858938 w 1770451"/>
                  <a:gd name="connsiteY6" fmla="*/ 0 h 1002345"/>
                  <a:gd name="connsiteX7" fmla="*/ 1562306 w 1770451"/>
                  <a:gd name="connsiteY7" fmla="*/ 331706 h 100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0451" h="1002345">
                    <a:moveTo>
                      <a:pt x="1562306" y="331706"/>
                    </a:moveTo>
                    <a:cubicBezTo>
                      <a:pt x="1692339" y="489269"/>
                      <a:pt x="1770452" y="691269"/>
                      <a:pt x="1770451" y="911513"/>
                    </a:cubicBezTo>
                    <a:cubicBezTo>
                      <a:pt x="1770451" y="915626"/>
                      <a:pt x="1770450" y="919739"/>
                      <a:pt x="1770450" y="923852"/>
                    </a:cubicBezTo>
                    <a:lnTo>
                      <a:pt x="1762537" y="1002345"/>
                    </a:lnTo>
                    <a:lnTo>
                      <a:pt x="0" y="618099"/>
                    </a:lnTo>
                    <a:lnTo>
                      <a:pt x="19056" y="556711"/>
                    </a:lnTo>
                    <a:cubicBezTo>
                      <a:pt x="157431" y="229555"/>
                      <a:pt x="481377" y="0"/>
                      <a:pt x="858938" y="0"/>
                    </a:cubicBezTo>
                    <a:cubicBezTo>
                      <a:pt x="1142109" y="0"/>
                      <a:pt x="1395122" y="129125"/>
                      <a:pt x="1562306" y="331706"/>
                    </a:cubicBezTo>
                    <a:close/>
                  </a:path>
                </a:pathLst>
              </a:custGeom>
              <a:solidFill>
                <a:srgbClr val="1FA6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28" name="CaixaDeTexto 227">
              <a:extLst>
                <a:ext uri="{FF2B5EF4-FFF2-40B4-BE49-F238E27FC236}">
                  <a16:creationId xmlns:a16="http://schemas.microsoft.com/office/drawing/2014/main" xmlns="" id="{ECEE4623-09C6-4EBC-93A8-A97C74C9CCA4}"/>
                </a:ext>
              </a:extLst>
            </p:cNvPr>
            <p:cNvSpPr txBox="1"/>
            <p:nvPr/>
          </p:nvSpPr>
          <p:spPr>
            <a:xfrm>
              <a:off x="4788397" y="5519936"/>
              <a:ext cx="424847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6600" b="1" dirty="0">
                  <a:solidFill>
                    <a:srgbClr val="1BF1DD"/>
                  </a:solidFill>
                  <a:latin typeface="Agency FB" panose="020B0503020202020204" pitchFamily="34" charset="0"/>
                </a:rPr>
                <a:t>COMEÇA AQUI</a:t>
              </a:r>
            </a:p>
          </p:txBody>
        </p:sp>
        <p:grpSp>
          <p:nvGrpSpPr>
            <p:cNvPr id="231" name="Agrupar 230">
              <a:extLst>
                <a:ext uri="{FF2B5EF4-FFF2-40B4-BE49-F238E27FC236}">
                  <a16:creationId xmlns:a16="http://schemas.microsoft.com/office/drawing/2014/main" xmlns="" id="{54565B31-3EE5-41B8-B024-D56C27B06B8E}"/>
                </a:ext>
              </a:extLst>
            </p:cNvPr>
            <p:cNvGrpSpPr/>
            <p:nvPr/>
          </p:nvGrpSpPr>
          <p:grpSpPr>
            <a:xfrm rot="8146087">
              <a:off x="9607814" y="4906421"/>
              <a:ext cx="5459430" cy="3029758"/>
              <a:chOff x="6411000" y="6666641"/>
              <a:chExt cx="5459430" cy="3029758"/>
            </a:xfrm>
          </p:grpSpPr>
          <p:grpSp>
            <p:nvGrpSpPr>
              <p:cNvPr id="232" name="Agrupar 231">
                <a:extLst>
                  <a:ext uri="{FF2B5EF4-FFF2-40B4-BE49-F238E27FC236}">
                    <a16:creationId xmlns:a16="http://schemas.microsoft.com/office/drawing/2014/main" xmlns="" id="{74E346C5-4265-4CE7-B2CE-576722A20036}"/>
                  </a:ext>
                </a:extLst>
              </p:cNvPr>
              <p:cNvGrpSpPr/>
              <p:nvPr/>
            </p:nvGrpSpPr>
            <p:grpSpPr>
              <a:xfrm>
                <a:off x="8460805" y="8904312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67" name="Estrela: 5 Pontas 266">
                  <a:extLst>
                    <a:ext uri="{FF2B5EF4-FFF2-40B4-BE49-F238E27FC236}">
                      <a16:creationId xmlns:a16="http://schemas.microsoft.com/office/drawing/2014/main" xmlns="" id="{3BFDE435-6743-4EF3-9956-FC24AF314C82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8" name="Estrela: 5 Pontas 267">
                  <a:extLst>
                    <a:ext uri="{FF2B5EF4-FFF2-40B4-BE49-F238E27FC236}">
                      <a16:creationId xmlns:a16="http://schemas.microsoft.com/office/drawing/2014/main" xmlns="" id="{1669AF93-9254-414E-9963-364215FD59D8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9" name="Estrela: 5 Pontas 268">
                  <a:extLst>
                    <a:ext uri="{FF2B5EF4-FFF2-40B4-BE49-F238E27FC236}">
                      <a16:creationId xmlns:a16="http://schemas.microsoft.com/office/drawing/2014/main" xmlns="" id="{D16115CE-37F5-44DD-8477-57AEBFE85DF0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0" name="Estrela: 5 Pontas 269">
                  <a:extLst>
                    <a:ext uri="{FF2B5EF4-FFF2-40B4-BE49-F238E27FC236}">
                      <a16:creationId xmlns:a16="http://schemas.microsoft.com/office/drawing/2014/main" xmlns="" id="{6B14EFC0-63E1-4312-AD9A-733AF25ECB23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33" name="Agrupar 232">
                <a:extLst>
                  <a:ext uri="{FF2B5EF4-FFF2-40B4-BE49-F238E27FC236}">
                    <a16:creationId xmlns:a16="http://schemas.microsoft.com/office/drawing/2014/main" xmlns="" id="{95AC62FB-8105-44AA-9B0E-B6C9734F177F}"/>
                  </a:ext>
                </a:extLst>
              </p:cNvPr>
              <p:cNvGrpSpPr/>
              <p:nvPr/>
            </p:nvGrpSpPr>
            <p:grpSpPr>
              <a:xfrm rot="11163980">
                <a:off x="6411000" y="7526617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63" name="Estrela: 5 Pontas 262">
                  <a:extLst>
                    <a:ext uri="{FF2B5EF4-FFF2-40B4-BE49-F238E27FC236}">
                      <a16:creationId xmlns:a16="http://schemas.microsoft.com/office/drawing/2014/main" xmlns="" id="{3C65B3C2-4DDB-472C-8195-DCFC5B80CC71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4" name="Estrela: 5 Pontas 263">
                  <a:extLst>
                    <a:ext uri="{FF2B5EF4-FFF2-40B4-BE49-F238E27FC236}">
                      <a16:creationId xmlns:a16="http://schemas.microsoft.com/office/drawing/2014/main" xmlns="" id="{DDA14536-F4CD-4552-BA7A-B5FE2E48CFA2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5" name="Estrela: 5 Pontas 264">
                  <a:extLst>
                    <a:ext uri="{FF2B5EF4-FFF2-40B4-BE49-F238E27FC236}">
                      <a16:creationId xmlns:a16="http://schemas.microsoft.com/office/drawing/2014/main" xmlns="" id="{2AD1E928-C72B-429F-B3F4-4E869A346DC9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6" name="Estrela: 5 Pontas 265">
                  <a:extLst>
                    <a:ext uri="{FF2B5EF4-FFF2-40B4-BE49-F238E27FC236}">
                      <a16:creationId xmlns:a16="http://schemas.microsoft.com/office/drawing/2014/main" xmlns="" id="{585537CB-357A-4D6E-A1F8-25B2A53B0BD4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34" name="Agrupar 233">
                <a:extLst>
                  <a:ext uri="{FF2B5EF4-FFF2-40B4-BE49-F238E27FC236}">
                    <a16:creationId xmlns:a16="http://schemas.microsoft.com/office/drawing/2014/main" xmlns="" id="{05709A0A-996E-40D3-A2F2-BBE8AB785667}"/>
                  </a:ext>
                </a:extLst>
              </p:cNvPr>
              <p:cNvGrpSpPr/>
              <p:nvPr/>
            </p:nvGrpSpPr>
            <p:grpSpPr>
              <a:xfrm rot="15521812">
                <a:off x="10229272" y="7097857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59" name="Estrela: 5 Pontas 258">
                  <a:extLst>
                    <a:ext uri="{FF2B5EF4-FFF2-40B4-BE49-F238E27FC236}">
                      <a16:creationId xmlns:a16="http://schemas.microsoft.com/office/drawing/2014/main" xmlns="" id="{8F9F8F34-24B8-4373-86D2-532F202C185C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0" name="Estrela: 5 Pontas 259">
                  <a:extLst>
                    <a:ext uri="{FF2B5EF4-FFF2-40B4-BE49-F238E27FC236}">
                      <a16:creationId xmlns:a16="http://schemas.microsoft.com/office/drawing/2014/main" xmlns="" id="{BAA18E8B-100B-452C-9FC6-B52B39D80492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1" name="Estrela: 5 Pontas 260">
                  <a:extLst>
                    <a:ext uri="{FF2B5EF4-FFF2-40B4-BE49-F238E27FC236}">
                      <a16:creationId xmlns:a16="http://schemas.microsoft.com/office/drawing/2014/main" xmlns="" id="{EF735E57-EDDF-4D66-8F7C-D541C845EC9C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2" name="Estrela: 5 Pontas 261">
                  <a:extLst>
                    <a:ext uri="{FF2B5EF4-FFF2-40B4-BE49-F238E27FC236}">
                      <a16:creationId xmlns:a16="http://schemas.microsoft.com/office/drawing/2014/main" xmlns="" id="{86B11FCC-D2F1-4701-9F8C-5781BB34E27B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35" name="Agrupar 234">
                <a:extLst>
                  <a:ext uri="{FF2B5EF4-FFF2-40B4-BE49-F238E27FC236}">
                    <a16:creationId xmlns:a16="http://schemas.microsoft.com/office/drawing/2014/main" xmlns="" id="{9CD68190-99F7-4ABD-8C92-570E99CBD97F}"/>
                  </a:ext>
                </a:extLst>
              </p:cNvPr>
              <p:cNvGrpSpPr/>
              <p:nvPr/>
            </p:nvGrpSpPr>
            <p:grpSpPr>
              <a:xfrm rot="20227418">
                <a:off x="9934775" y="8319012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55" name="Estrela: 5 Pontas 254">
                  <a:extLst>
                    <a:ext uri="{FF2B5EF4-FFF2-40B4-BE49-F238E27FC236}">
                      <a16:creationId xmlns:a16="http://schemas.microsoft.com/office/drawing/2014/main" xmlns="" id="{E5E324C6-C8EE-4A8E-A569-0C9AAC390171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6" name="Estrela: 5 Pontas 255">
                  <a:extLst>
                    <a:ext uri="{FF2B5EF4-FFF2-40B4-BE49-F238E27FC236}">
                      <a16:creationId xmlns:a16="http://schemas.microsoft.com/office/drawing/2014/main" xmlns="" id="{010DB2BD-0DDD-4587-8843-7F1A5EA4A636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7" name="Estrela: 5 Pontas 256">
                  <a:extLst>
                    <a:ext uri="{FF2B5EF4-FFF2-40B4-BE49-F238E27FC236}">
                      <a16:creationId xmlns:a16="http://schemas.microsoft.com/office/drawing/2014/main" xmlns="" id="{52571709-A351-47EC-AA0D-CA1BB24F7787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8" name="Estrela: 5 Pontas 257">
                  <a:extLst>
                    <a:ext uri="{FF2B5EF4-FFF2-40B4-BE49-F238E27FC236}">
                      <a16:creationId xmlns:a16="http://schemas.microsoft.com/office/drawing/2014/main" xmlns="" id="{4A07D3FA-FD93-4784-B72F-550C59972A11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36" name="Agrupar 235">
                <a:extLst>
                  <a:ext uri="{FF2B5EF4-FFF2-40B4-BE49-F238E27FC236}">
                    <a16:creationId xmlns:a16="http://schemas.microsoft.com/office/drawing/2014/main" xmlns="" id="{9118C4C6-A802-42A2-AD7D-967F8041A8B7}"/>
                  </a:ext>
                </a:extLst>
              </p:cNvPr>
              <p:cNvGrpSpPr/>
              <p:nvPr/>
            </p:nvGrpSpPr>
            <p:grpSpPr>
              <a:xfrm>
                <a:off x="6732613" y="8832304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51" name="Estrela: 5 Pontas 250">
                  <a:extLst>
                    <a:ext uri="{FF2B5EF4-FFF2-40B4-BE49-F238E27FC236}">
                      <a16:creationId xmlns:a16="http://schemas.microsoft.com/office/drawing/2014/main" xmlns="" id="{9AB7ADD5-099F-4ACC-8CAD-D98934BC5685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2" name="Estrela: 5 Pontas 251">
                  <a:extLst>
                    <a:ext uri="{FF2B5EF4-FFF2-40B4-BE49-F238E27FC236}">
                      <a16:creationId xmlns:a16="http://schemas.microsoft.com/office/drawing/2014/main" xmlns="" id="{30124A46-1E07-4322-8DEB-C0E3501CBF38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3" name="Estrela: 5 Pontas 252">
                  <a:extLst>
                    <a:ext uri="{FF2B5EF4-FFF2-40B4-BE49-F238E27FC236}">
                      <a16:creationId xmlns:a16="http://schemas.microsoft.com/office/drawing/2014/main" xmlns="" id="{51351D4B-3EB7-4C27-A20F-6ECDCA439A74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4" name="Estrela: 5 Pontas 253">
                  <a:extLst>
                    <a:ext uri="{FF2B5EF4-FFF2-40B4-BE49-F238E27FC236}">
                      <a16:creationId xmlns:a16="http://schemas.microsoft.com/office/drawing/2014/main" xmlns="" id="{9F7BF54A-563C-49A1-868F-FF0619DA358E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37" name="Agrupar 236">
                <a:extLst>
                  <a:ext uri="{FF2B5EF4-FFF2-40B4-BE49-F238E27FC236}">
                    <a16:creationId xmlns:a16="http://schemas.microsoft.com/office/drawing/2014/main" xmlns="" id="{1B50B78F-A035-475A-9472-F0E9A4DE11BC}"/>
                  </a:ext>
                </a:extLst>
              </p:cNvPr>
              <p:cNvGrpSpPr/>
              <p:nvPr/>
            </p:nvGrpSpPr>
            <p:grpSpPr>
              <a:xfrm>
                <a:off x="7668717" y="6816080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47" name="Estrela: 5 Pontas 246">
                  <a:extLst>
                    <a:ext uri="{FF2B5EF4-FFF2-40B4-BE49-F238E27FC236}">
                      <a16:creationId xmlns:a16="http://schemas.microsoft.com/office/drawing/2014/main" xmlns="" id="{608CC1BC-664B-440C-A90E-687A6E00AA01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8" name="Estrela: 5 Pontas 247">
                  <a:extLst>
                    <a:ext uri="{FF2B5EF4-FFF2-40B4-BE49-F238E27FC236}">
                      <a16:creationId xmlns:a16="http://schemas.microsoft.com/office/drawing/2014/main" xmlns="" id="{9D37E5AA-9F42-4B5F-A633-9D5E9C30676A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9" name="Estrela: 5 Pontas 248">
                  <a:extLst>
                    <a:ext uri="{FF2B5EF4-FFF2-40B4-BE49-F238E27FC236}">
                      <a16:creationId xmlns:a16="http://schemas.microsoft.com/office/drawing/2014/main" xmlns="" id="{C5E9DFD5-6687-4284-BCA3-8194C34189CD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0" name="Estrela: 5 Pontas 249">
                  <a:extLst>
                    <a:ext uri="{FF2B5EF4-FFF2-40B4-BE49-F238E27FC236}">
                      <a16:creationId xmlns:a16="http://schemas.microsoft.com/office/drawing/2014/main" xmlns="" id="{28B0D7CF-E41C-4056-9C16-CB617B2BEA28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38" name="Agrupar 237">
                <a:extLst>
                  <a:ext uri="{FF2B5EF4-FFF2-40B4-BE49-F238E27FC236}">
                    <a16:creationId xmlns:a16="http://schemas.microsoft.com/office/drawing/2014/main" xmlns="" id="{0A0D0F50-91FD-4369-8A58-53EE5D4AFD44}"/>
                  </a:ext>
                </a:extLst>
              </p:cNvPr>
              <p:cNvGrpSpPr/>
              <p:nvPr/>
            </p:nvGrpSpPr>
            <p:grpSpPr>
              <a:xfrm rot="16888895">
                <a:off x="9006762" y="6882665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43" name="Estrela: 5 Pontas 242">
                  <a:extLst>
                    <a:ext uri="{FF2B5EF4-FFF2-40B4-BE49-F238E27FC236}">
                      <a16:creationId xmlns:a16="http://schemas.microsoft.com/office/drawing/2014/main" xmlns="" id="{701147DB-07B6-408C-8BD3-81E2BC92619A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4" name="Estrela: 5 Pontas 243">
                  <a:extLst>
                    <a:ext uri="{FF2B5EF4-FFF2-40B4-BE49-F238E27FC236}">
                      <a16:creationId xmlns:a16="http://schemas.microsoft.com/office/drawing/2014/main" xmlns="" id="{C1246231-6E36-4E7E-A650-06C5CE8D8D82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5" name="Estrela: 5 Pontas 244">
                  <a:extLst>
                    <a:ext uri="{FF2B5EF4-FFF2-40B4-BE49-F238E27FC236}">
                      <a16:creationId xmlns:a16="http://schemas.microsoft.com/office/drawing/2014/main" xmlns="" id="{3F6D9F7E-B0A9-46E1-A884-B84BFE1AB379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6" name="Estrela: 5 Pontas 245">
                  <a:extLst>
                    <a:ext uri="{FF2B5EF4-FFF2-40B4-BE49-F238E27FC236}">
                      <a16:creationId xmlns:a16="http://schemas.microsoft.com/office/drawing/2014/main" xmlns="" id="{C98DC84D-04B9-4610-9DBA-D58D8EBADB3F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39" name="Agrupar 238">
                <a:extLst>
                  <a:ext uri="{FF2B5EF4-FFF2-40B4-BE49-F238E27FC236}">
                    <a16:creationId xmlns:a16="http://schemas.microsoft.com/office/drawing/2014/main" xmlns="" id="{7DE558B3-2A18-4002-8511-A73EF1B66006}"/>
                  </a:ext>
                </a:extLst>
              </p:cNvPr>
              <p:cNvGrpSpPr/>
              <p:nvPr/>
            </p:nvGrpSpPr>
            <p:grpSpPr>
              <a:xfrm rot="20774738">
                <a:off x="10646295" y="9260699"/>
                <a:ext cx="1224135" cy="360039"/>
                <a:chOff x="6732613" y="9264352"/>
                <a:chExt cx="1224135" cy="360039"/>
              </a:xfrm>
            </p:grpSpPr>
            <p:sp>
              <p:nvSpPr>
                <p:cNvPr id="240" name="Estrela: 5 Pontas 239">
                  <a:extLst>
                    <a:ext uri="{FF2B5EF4-FFF2-40B4-BE49-F238E27FC236}">
                      <a16:creationId xmlns:a16="http://schemas.microsoft.com/office/drawing/2014/main" xmlns="" id="{B3F52400-7135-46BE-B8EB-882DAC4A504A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1" name="Estrela: 5 Pontas 240">
                  <a:extLst>
                    <a:ext uri="{FF2B5EF4-FFF2-40B4-BE49-F238E27FC236}">
                      <a16:creationId xmlns:a16="http://schemas.microsoft.com/office/drawing/2014/main" xmlns="" id="{D27D11F3-6CF8-41A4-A7C7-457E4096D0F6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2" name="Estrela: 5 Pontas 241">
                  <a:extLst>
                    <a:ext uri="{FF2B5EF4-FFF2-40B4-BE49-F238E27FC236}">
                      <a16:creationId xmlns:a16="http://schemas.microsoft.com/office/drawing/2014/main" xmlns="" id="{4EBCDB3B-7A99-4E8D-B24F-AADCCB18681F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xmlns="" id="{B0948046-2AE0-4221-9DBA-BD379BF60FCA}"/>
                </a:ext>
              </a:extLst>
            </p:cNvPr>
            <p:cNvGrpSpPr/>
            <p:nvPr/>
          </p:nvGrpSpPr>
          <p:grpSpPr>
            <a:xfrm>
              <a:off x="7020645" y="7104112"/>
              <a:ext cx="5400600" cy="1108586"/>
              <a:chOff x="4500365" y="6168007"/>
              <a:chExt cx="6264696" cy="1285960"/>
            </a:xfrm>
          </p:grpSpPr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xmlns="" id="{B03C7B82-BBDD-4041-AF9D-C4C721202986}"/>
                  </a:ext>
                </a:extLst>
              </p:cNvPr>
              <p:cNvSpPr txBox="1"/>
              <p:nvPr/>
            </p:nvSpPr>
            <p:spPr>
              <a:xfrm>
                <a:off x="4500365" y="6335066"/>
                <a:ext cx="6264696" cy="606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800" b="1" dirty="0">
                    <a:solidFill>
                      <a:srgbClr val="FFFFFF"/>
                    </a:solidFill>
                    <a:latin typeface="Horizon"/>
                  </a:rPr>
                  <a:t>MAGNIFIC SPACE</a:t>
                </a:r>
              </a:p>
            </p:txBody>
          </p:sp>
          <p:sp>
            <p:nvSpPr>
              <p:cNvPr id="40" name="Retângulo: Cantos Arredondados 39">
                <a:extLst>
                  <a:ext uri="{FF2B5EF4-FFF2-40B4-BE49-F238E27FC236}">
                    <a16:creationId xmlns:a16="http://schemas.microsoft.com/office/drawing/2014/main" xmlns="" id="{1F09141B-7D07-4AA3-9C00-8AEFAAB904B4}"/>
                  </a:ext>
                </a:extLst>
              </p:cNvPr>
              <p:cNvSpPr/>
              <p:nvPr/>
            </p:nvSpPr>
            <p:spPr>
              <a:xfrm flipV="1">
                <a:off x="4716389" y="6168007"/>
                <a:ext cx="5760640" cy="5303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" name="Retângulo: Cantos Arredondados 40">
                <a:extLst>
                  <a:ext uri="{FF2B5EF4-FFF2-40B4-BE49-F238E27FC236}">
                    <a16:creationId xmlns:a16="http://schemas.microsoft.com/office/drawing/2014/main" xmlns="" id="{C3CFE5E6-9E8C-4468-8F36-F49E26BE1C4D}"/>
                  </a:ext>
                </a:extLst>
              </p:cNvPr>
              <p:cNvSpPr/>
              <p:nvPr/>
            </p:nvSpPr>
            <p:spPr>
              <a:xfrm flipV="1">
                <a:off x="4750953" y="7056334"/>
                <a:ext cx="2016224" cy="5303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Estrela: 5 Pontas 41">
                <a:extLst>
                  <a:ext uri="{FF2B5EF4-FFF2-40B4-BE49-F238E27FC236}">
                    <a16:creationId xmlns:a16="http://schemas.microsoft.com/office/drawing/2014/main" xmlns="" id="{2CF54AEE-6CFE-4D25-916F-46B2646430C7}"/>
                  </a:ext>
                </a:extLst>
              </p:cNvPr>
              <p:cNvSpPr/>
              <p:nvPr/>
            </p:nvSpPr>
            <p:spPr>
              <a:xfrm>
                <a:off x="7340361" y="6952790"/>
                <a:ext cx="501177" cy="501177"/>
              </a:xfrm>
              <a:prstGeom prst="star5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" name="Retângulo: Cantos Arredondados 42">
                <a:extLst>
                  <a:ext uri="{FF2B5EF4-FFF2-40B4-BE49-F238E27FC236}">
                    <a16:creationId xmlns:a16="http://schemas.microsoft.com/office/drawing/2014/main" xmlns="" id="{21A4A649-D8DB-458B-88F8-AFB4CEC005BD}"/>
                  </a:ext>
                </a:extLst>
              </p:cNvPr>
              <p:cNvSpPr/>
              <p:nvPr/>
            </p:nvSpPr>
            <p:spPr>
              <a:xfrm>
                <a:off x="8426241" y="7086829"/>
                <a:ext cx="2016224" cy="5303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xmlns="" id="{83B88390-F77E-4FDC-858E-8D37BF16CE3B}"/>
                </a:ext>
              </a:extLst>
            </p:cNvPr>
            <p:cNvSpPr/>
            <p:nvPr/>
          </p:nvSpPr>
          <p:spPr>
            <a:xfrm>
              <a:off x="13861405" y="3863752"/>
              <a:ext cx="2592288" cy="4680520"/>
            </a:xfrm>
            <a:custGeom>
              <a:avLst/>
              <a:gdLst/>
              <a:ahLst/>
              <a:cxnLst/>
              <a:rect l="l" t="t" r="r" b="b"/>
              <a:pathLst>
                <a:path w="3240360" h="5889324">
                  <a:moveTo>
                    <a:pt x="1684108" y="1872168"/>
                  </a:moveTo>
                  <a:cubicBezTo>
                    <a:pt x="1072152" y="1872168"/>
                    <a:pt x="576064" y="2368256"/>
                    <a:pt x="576064" y="2980212"/>
                  </a:cubicBezTo>
                  <a:cubicBezTo>
                    <a:pt x="576064" y="3592168"/>
                    <a:pt x="1072152" y="4088256"/>
                    <a:pt x="1684108" y="4088256"/>
                  </a:cubicBezTo>
                  <a:cubicBezTo>
                    <a:pt x="2296064" y="4088256"/>
                    <a:pt x="2792152" y="3592168"/>
                    <a:pt x="2792152" y="2980212"/>
                  </a:cubicBezTo>
                  <a:cubicBezTo>
                    <a:pt x="2792152" y="2368256"/>
                    <a:pt x="2296064" y="1872168"/>
                    <a:pt x="1684108" y="1872168"/>
                  </a:cubicBezTo>
                  <a:close/>
                  <a:moveTo>
                    <a:pt x="1498781" y="0"/>
                  </a:moveTo>
                  <a:lnTo>
                    <a:pt x="3240360" y="0"/>
                  </a:lnTo>
                  <a:lnTo>
                    <a:pt x="3240360" y="5889324"/>
                  </a:lnTo>
                  <a:lnTo>
                    <a:pt x="1623977" y="5889324"/>
                  </a:lnTo>
                  <a:lnTo>
                    <a:pt x="1397612" y="5731411"/>
                  </a:lnTo>
                  <a:cubicBezTo>
                    <a:pt x="547886" y="5079936"/>
                    <a:pt x="0" y="4054448"/>
                    <a:pt x="0" y="2900993"/>
                  </a:cubicBezTo>
                  <a:cubicBezTo>
                    <a:pt x="0" y="1747540"/>
                    <a:pt x="547886" y="722051"/>
                    <a:pt x="1397612" y="7057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xmlns="" id="{013F5EED-FF9F-47BE-B430-F57989928444}"/>
                </a:ext>
              </a:extLst>
            </p:cNvPr>
            <p:cNvSpPr txBox="1"/>
            <p:nvPr/>
          </p:nvSpPr>
          <p:spPr>
            <a:xfrm>
              <a:off x="4788397" y="4511824"/>
              <a:ext cx="748883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66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SUA JORNADA ESPACIAL</a:t>
              </a:r>
            </a:p>
          </p:txBody>
        </p:sp>
        <p:sp>
          <p:nvSpPr>
            <p:cNvPr id="271" name="Estrela: 5 Pontas 270">
              <a:extLst>
                <a:ext uri="{FF2B5EF4-FFF2-40B4-BE49-F238E27FC236}">
                  <a16:creationId xmlns:a16="http://schemas.microsoft.com/office/drawing/2014/main" xmlns="" id="{5AA55D07-48A2-479C-831E-65EBD1D12701}"/>
                </a:ext>
              </a:extLst>
            </p:cNvPr>
            <p:cNvSpPr/>
            <p:nvPr/>
          </p:nvSpPr>
          <p:spPr>
            <a:xfrm>
              <a:off x="6516589" y="7536160"/>
              <a:ext cx="144015" cy="144015"/>
            </a:xfrm>
            <a:prstGeom prst="star5">
              <a:avLst/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2" name="Estrela: 5 Pontas 271">
              <a:extLst>
                <a:ext uri="{FF2B5EF4-FFF2-40B4-BE49-F238E27FC236}">
                  <a16:creationId xmlns:a16="http://schemas.microsoft.com/office/drawing/2014/main" xmlns="" id="{9953CBED-F18B-43AC-93A0-6A709C807BCE}"/>
                </a:ext>
              </a:extLst>
            </p:cNvPr>
            <p:cNvSpPr/>
            <p:nvPr/>
          </p:nvSpPr>
          <p:spPr>
            <a:xfrm>
              <a:off x="6948637" y="7536160"/>
              <a:ext cx="144015" cy="144015"/>
            </a:xfrm>
            <a:prstGeom prst="star5">
              <a:avLst/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3" name="Estrela: 5 Pontas 272">
              <a:extLst>
                <a:ext uri="{FF2B5EF4-FFF2-40B4-BE49-F238E27FC236}">
                  <a16:creationId xmlns:a16="http://schemas.microsoft.com/office/drawing/2014/main" xmlns="" id="{CEFD7696-32E1-4CB2-A26E-8B80F02348C5}"/>
                </a:ext>
              </a:extLst>
            </p:cNvPr>
            <p:cNvSpPr/>
            <p:nvPr/>
          </p:nvSpPr>
          <p:spPr>
            <a:xfrm>
              <a:off x="6660605" y="7968208"/>
              <a:ext cx="144015" cy="144015"/>
            </a:xfrm>
            <a:prstGeom prst="star5">
              <a:avLst/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4" name="Estrela: 5 Pontas 273">
              <a:extLst>
                <a:ext uri="{FF2B5EF4-FFF2-40B4-BE49-F238E27FC236}">
                  <a16:creationId xmlns:a16="http://schemas.microsoft.com/office/drawing/2014/main" xmlns="" id="{24264AC8-10AF-4AB8-98BF-EA895B48B616}"/>
                </a:ext>
              </a:extLst>
            </p:cNvPr>
            <p:cNvSpPr/>
            <p:nvPr/>
          </p:nvSpPr>
          <p:spPr>
            <a:xfrm>
              <a:off x="7164661" y="8184232"/>
              <a:ext cx="144015" cy="144015"/>
            </a:xfrm>
            <a:prstGeom prst="star5">
              <a:avLst/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5" name="Estrela: 5 Pontas 274">
              <a:extLst>
                <a:ext uri="{FF2B5EF4-FFF2-40B4-BE49-F238E27FC236}">
                  <a16:creationId xmlns:a16="http://schemas.microsoft.com/office/drawing/2014/main" xmlns="" id="{E43E1591-519D-4C1B-ACD7-E750713F83E6}"/>
                </a:ext>
              </a:extLst>
            </p:cNvPr>
            <p:cNvSpPr/>
            <p:nvPr/>
          </p:nvSpPr>
          <p:spPr>
            <a:xfrm>
              <a:off x="4716389" y="4151784"/>
              <a:ext cx="144015" cy="144015"/>
            </a:xfrm>
            <a:prstGeom prst="star5">
              <a:avLst/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EF2185E6-781F-4192-8EC0-0460482A9B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6" b="32439"/>
          <a:stretch/>
        </p:blipFill>
        <p:spPr>
          <a:xfrm>
            <a:off x="6948637" y="5375920"/>
            <a:ext cx="8816376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59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0E159029-B43F-43AF-945A-EF514A7E6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60675" y="3143672"/>
            <a:ext cx="12077700" cy="7067550"/>
          </a:xfrm>
          <a:prstGeom prst="rect">
            <a:avLst/>
          </a:prstGeom>
        </p:spPr>
      </p:pic>
      <p:grpSp>
        <p:nvGrpSpPr>
          <p:cNvPr id="119" name="Agrupar 118">
            <a:extLst>
              <a:ext uri="{FF2B5EF4-FFF2-40B4-BE49-F238E27FC236}">
                <a16:creationId xmlns:a16="http://schemas.microsoft.com/office/drawing/2014/main" xmlns="" id="{0EB90058-CFE1-4E39-B138-634339F53535}"/>
              </a:ext>
            </a:extLst>
          </p:cNvPr>
          <p:cNvGrpSpPr/>
          <p:nvPr/>
        </p:nvGrpSpPr>
        <p:grpSpPr>
          <a:xfrm>
            <a:off x="9108877" y="3503712"/>
            <a:ext cx="12097344" cy="4248472"/>
            <a:chOff x="9252893" y="5231904"/>
            <a:chExt cx="12097344" cy="4248472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xmlns="" id="{BAE986A5-8649-4A14-AE2B-CB550E324C45}"/>
                </a:ext>
              </a:extLst>
            </p:cNvPr>
            <p:cNvSpPr/>
            <p:nvPr/>
          </p:nvSpPr>
          <p:spPr>
            <a:xfrm>
              <a:off x="9252893" y="5231904"/>
              <a:ext cx="12097344" cy="4248472"/>
            </a:xfrm>
            <a:prstGeom prst="rect">
              <a:avLst/>
            </a:prstGeom>
            <a:gradFill flip="none" rotWithShape="1">
              <a:gsLst>
                <a:gs pos="0">
                  <a:srgbClr val="023475"/>
                </a:gs>
                <a:gs pos="62000">
                  <a:srgbClr val="177AC9"/>
                </a:gs>
                <a:gs pos="100000">
                  <a:srgbClr val="9DC5E9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17" name="Agrupar 116">
              <a:extLst>
                <a:ext uri="{FF2B5EF4-FFF2-40B4-BE49-F238E27FC236}">
                  <a16:creationId xmlns:a16="http://schemas.microsoft.com/office/drawing/2014/main" xmlns="" id="{11E446F3-C112-4D4B-9BD9-EC70DD5090A9}"/>
                </a:ext>
              </a:extLst>
            </p:cNvPr>
            <p:cNvGrpSpPr/>
            <p:nvPr/>
          </p:nvGrpSpPr>
          <p:grpSpPr>
            <a:xfrm>
              <a:off x="9612933" y="7104112"/>
              <a:ext cx="11377264" cy="2311355"/>
              <a:chOff x="9612933" y="7104112"/>
              <a:chExt cx="11377264" cy="2311355"/>
            </a:xfrm>
          </p:grpSpPr>
          <p:pic>
            <p:nvPicPr>
              <p:cNvPr id="8" name="Imagem 7">
                <a:extLst>
                  <a:ext uri="{FF2B5EF4-FFF2-40B4-BE49-F238E27FC236}">
                    <a16:creationId xmlns:a16="http://schemas.microsoft.com/office/drawing/2014/main" xmlns="" id="{952818DD-620C-4DEE-A0EE-3644A30C5B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9756949" y="7938796"/>
                <a:ext cx="2016224" cy="1476671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9" name="Imagem 8">
                <a:extLst>
                  <a:ext uri="{FF2B5EF4-FFF2-40B4-BE49-F238E27FC236}">
                    <a16:creationId xmlns:a16="http://schemas.microsoft.com/office/drawing/2014/main" xmlns="" id="{7E794765-9BD5-4FFB-A7D3-A901FB6B14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11989197" y="7464152"/>
                <a:ext cx="2064691" cy="1512168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" name="Imagem 9">
                <a:extLst>
                  <a:ext uri="{FF2B5EF4-FFF2-40B4-BE49-F238E27FC236}">
                    <a16:creationId xmlns:a16="http://schemas.microsoft.com/office/drawing/2014/main" xmlns="" id="{D6BB10AD-5A0C-41BB-BE08-5E1DE32309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14077429" y="8328248"/>
                <a:ext cx="1393078" cy="1020282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" name="Imagem 10">
                <a:extLst>
                  <a:ext uri="{FF2B5EF4-FFF2-40B4-BE49-F238E27FC236}">
                    <a16:creationId xmlns:a16="http://schemas.microsoft.com/office/drawing/2014/main" xmlns="" id="{7C45CEDC-6DA9-4DD3-9DCD-44191071F9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17029757" y="7104112"/>
                <a:ext cx="2752922" cy="2016224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" name="Imagem 11">
                <a:extLst>
                  <a:ext uri="{FF2B5EF4-FFF2-40B4-BE49-F238E27FC236}">
                    <a16:creationId xmlns:a16="http://schemas.microsoft.com/office/drawing/2014/main" xmlns="" id="{41986061-D1A6-4A50-A51F-B8BF319602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19766061" y="8472264"/>
                <a:ext cx="1224136" cy="896550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" name="Imagem 12">
                <a:extLst>
                  <a:ext uri="{FF2B5EF4-FFF2-40B4-BE49-F238E27FC236}">
                    <a16:creationId xmlns:a16="http://schemas.microsoft.com/office/drawing/2014/main" xmlns="" id="{B98BB4D5-517C-42E8-8FC2-CD8354593B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15805621" y="8472264"/>
                <a:ext cx="792088" cy="580121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4" name="Imagem 13">
                <a:extLst>
                  <a:ext uri="{FF2B5EF4-FFF2-40B4-BE49-F238E27FC236}">
                    <a16:creationId xmlns:a16="http://schemas.microsoft.com/office/drawing/2014/main" xmlns="" id="{B8EA0266-B8D5-40A4-879D-1DB29FB953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11341125" y="8616280"/>
                <a:ext cx="792088" cy="580121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5" name="Imagem 14">
                <a:extLst>
                  <a:ext uri="{FF2B5EF4-FFF2-40B4-BE49-F238E27FC236}">
                    <a16:creationId xmlns:a16="http://schemas.microsoft.com/office/drawing/2014/main" xmlns="" id="{C619619A-8AA8-4022-B9B1-6D31958A9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9612933" y="8256240"/>
                <a:ext cx="792088" cy="580121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" name="Imagem 15">
                <a:extLst>
                  <a:ext uri="{FF2B5EF4-FFF2-40B4-BE49-F238E27FC236}">
                    <a16:creationId xmlns:a16="http://schemas.microsoft.com/office/drawing/2014/main" xmlns="" id="{63433741-8228-4975-99BB-001E9CB591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16885741" y="7820135"/>
                <a:ext cx="792088" cy="580121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7" name="Imagem 16">
                <a:extLst>
                  <a:ext uri="{FF2B5EF4-FFF2-40B4-BE49-F238E27FC236}">
                    <a16:creationId xmlns:a16="http://schemas.microsoft.com/office/drawing/2014/main" xmlns="" id="{E1FCFA7D-8C79-460D-9543-8550AA23D9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18253893" y="8472264"/>
                <a:ext cx="1081504" cy="792088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16839793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xmlns="" id="{4AE45DC4-2D14-4A3D-B864-06ACB8BD28EE}"/>
              </a:ext>
            </a:extLst>
          </p:cNvPr>
          <p:cNvGrpSpPr/>
          <p:nvPr/>
        </p:nvGrpSpPr>
        <p:grpSpPr>
          <a:xfrm>
            <a:off x="2556149" y="1631504"/>
            <a:ext cx="16777864" cy="8064896"/>
            <a:chOff x="5220448" y="3359696"/>
            <a:chExt cx="12148524" cy="4264156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xmlns="" id="{66AD3DCC-E300-4DA8-AF80-2DC3D1B3B040}"/>
                </a:ext>
              </a:extLst>
            </p:cNvPr>
            <p:cNvGrpSpPr/>
            <p:nvPr/>
          </p:nvGrpSpPr>
          <p:grpSpPr>
            <a:xfrm>
              <a:off x="9540928" y="5447930"/>
              <a:ext cx="2808312" cy="1792540"/>
              <a:chOff x="1835696" y="620688"/>
              <a:chExt cx="6768752" cy="4320480"/>
            </a:xfrm>
          </p:grpSpPr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xmlns="" id="{D9DBA6EF-D444-4B57-B295-76C7B38E88B8}"/>
                  </a:ext>
                </a:extLst>
              </p:cNvPr>
              <p:cNvSpPr/>
              <p:nvPr/>
            </p:nvSpPr>
            <p:spPr>
              <a:xfrm>
                <a:off x="3995936" y="4365104"/>
                <a:ext cx="1656184" cy="432048"/>
              </a:xfrm>
              <a:prstGeom prst="rect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/>
              </a:p>
            </p:txBody>
          </p:sp>
          <p:pic>
            <p:nvPicPr>
              <p:cNvPr id="36" name="Imagem 35">
                <a:extLst>
                  <a:ext uri="{FF2B5EF4-FFF2-40B4-BE49-F238E27FC236}">
                    <a16:creationId xmlns:a16="http://schemas.microsoft.com/office/drawing/2014/main" xmlns="" id="{3A8575A9-991D-4014-836B-611E338B9C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51720" y="1484784"/>
                <a:ext cx="5513417" cy="2088232"/>
              </a:xfrm>
              <a:prstGeom prst="rect">
                <a:avLst/>
              </a:prstGeom>
            </p:spPr>
          </p:pic>
          <p:sp>
            <p:nvSpPr>
              <p:cNvPr id="37" name="Retângulo 36">
                <a:extLst>
                  <a:ext uri="{FF2B5EF4-FFF2-40B4-BE49-F238E27FC236}">
                    <a16:creationId xmlns:a16="http://schemas.microsoft.com/office/drawing/2014/main" xmlns="" id="{9F9B402D-4340-4D56-87AA-69327332F207}"/>
                  </a:ext>
                </a:extLst>
              </p:cNvPr>
              <p:cNvSpPr/>
              <p:nvPr/>
            </p:nvSpPr>
            <p:spPr>
              <a:xfrm>
                <a:off x="7570957" y="620688"/>
                <a:ext cx="1033491" cy="15841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  <p:pic>
            <p:nvPicPr>
              <p:cNvPr id="38" name="Imagem 37">
                <a:extLst>
                  <a:ext uri="{FF2B5EF4-FFF2-40B4-BE49-F238E27FC236}">
                    <a16:creationId xmlns:a16="http://schemas.microsoft.com/office/drawing/2014/main" xmlns="" id="{1B4417FE-E85D-4C5F-BB63-84AB7BBCF8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35696" y="980728"/>
                <a:ext cx="5832000" cy="360000"/>
              </a:xfrm>
              <a:prstGeom prst="rect">
                <a:avLst/>
              </a:prstGeom>
            </p:spPr>
          </p:pic>
          <p:sp>
            <p:nvSpPr>
              <p:cNvPr id="39" name="Retângulo de cantos arredondados 17">
                <a:extLst>
                  <a:ext uri="{FF2B5EF4-FFF2-40B4-BE49-F238E27FC236}">
                    <a16:creationId xmlns:a16="http://schemas.microsoft.com/office/drawing/2014/main" xmlns="" id="{BD69424E-261F-434E-B79F-418CC61C2559}"/>
                  </a:ext>
                </a:extLst>
              </p:cNvPr>
              <p:cNvSpPr/>
              <p:nvPr/>
            </p:nvSpPr>
            <p:spPr>
              <a:xfrm>
                <a:off x="1835696" y="692696"/>
                <a:ext cx="5904656" cy="3816424"/>
              </a:xfrm>
              <a:custGeom>
                <a:avLst/>
                <a:gdLst/>
                <a:ahLst/>
                <a:cxnLst/>
                <a:rect l="l" t="t" r="r" b="b"/>
                <a:pathLst>
                  <a:path w="5832648" h="3816424">
                    <a:moveTo>
                      <a:pt x="443151" y="247407"/>
                    </a:moveTo>
                    <a:cubicBezTo>
                      <a:pt x="317712" y="247407"/>
                      <a:pt x="216024" y="349095"/>
                      <a:pt x="216024" y="474534"/>
                    </a:cubicBezTo>
                    <a:lnTo>
                      <a:pt x="216024" y="3103317"/>
                    </a:lnTo>
                    <a:cubicBezTo>
                      <a:pt x="216024" y="3228756"/>
                      <a:pt x="317712" y="3330444"/>
                      <a:pt x="443151" y="3330444"/>
                    </a:cubicBezTo>
                    <a:lnTo>
                      <a:pt x="5389497" y="3330444"/>
                    </a:lnTo>
                    <a:cubicBezTo>
                      <a:pt x="5514936" y="3330444"/>
                      <a:pt x="5616624" y="3228756"/>
                      <a:pt x="5616624" y="3103317"/>
                    </a:cubicBezTo>
                    <a:lnTo>
                      <a:pt x="5616624" y="474534"/>
                    </a:lnTo>
                    <a:cubicBezTo>
                      <a:pt x="5616624" y="349095"/>
                      <a:pt x="5514936" y="247407"/>
                      <a:pt x="5389497" y="247407"/>
                    </a:cubicBezTo>
                    <a:close/>
                    <a:moveTo>
                      <a:pt x="281156" y="0"/>
                    </a:moveTo>
                    <a:lnTo>
                      <a:pt x="5551492" y="0"/>
                    </a:lnTo>
                    <a:cubicBezTo>
                      <a:pt x="5706770" y="0"/>
                      <a:pt x="5832648" y="125878"/>
                      <a:pt x="5832648" y="281156"/>
                    </a:cubicBezTo>
                    <a:lnTo>
                      <a:pt x="5832648" y="3535268"/>
                    </a:lnTo>
                    <a:cubicBezTo>
                      <a:pt x="5832648" y="3690546"/>
                      <a:pt x="5706770" y="3816424"/>
                      <a:pt x="5551492" y="3816424"/>
                    </a:cubicBezTo>
                    <a:lnTo>
                      <a:pt x="281156" y="3816424"/>
                    </a:lnTo>
                    <a:cubicBezTo>
                      <a:pt x="125878" y="3816424"/>
                      <a:pt x="0" y="3690546"/>
                      <a:pt x="0" y="3535268"/>
                    </a:cubicBezTo>
                    <a:lnTo>
                      <a:pt x="0" y="281156"/>
                    </a:lnTo>
                    <a:cubicBezTo>
                      <a:pt x="0" y="125878"/>
                      <a:pt x="125878" y="0"/>
                      <a:pt x="281156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  <p:sp>
            <p:nvSpPr>
              <p:cNvPr id="40" name="Retângulo 39">
                <a:extLst>
                  <a:ext uri="{FF2B5EF4-FFF2-40B4-BE49-F238E27FC236}">
                    <a16:creationId xmlns:a16="http://schemas.microsoft.com/office/drawing/2014/main" xmlns="" id="{E22C634A-9375-47AD-959A-C896E8582670}"/>
                  </a:ext>
                </a:extLst>
              </p:cNvPr>
              <p:cNvSpPr/>
              <p:nvPr/>
            </p:nvSpPr>
            <p:spPr>
              <a:xfrm>
                <a:off x="2123728" y="836712"/>
                <a:ext cx="5328592" cy="154800"/>
              </a:xfrm>
              <a:prstGeom prst="rect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/>
              </a:p>
            </p:txBody>
          </p:sp>
          <p:grpSp>
            <p:nvGrpSpPr>
              <p:cNvPr id="41" name="Grupo 13">
                <a:extLst>
                  <a:ext uri="{FF2B5EF4-FFF2-40B4-BE49-F238E27FC236}">
                    <a16:creationId xmlns:a16="http://schemas.microsoft.com/office/drawing/2014/main" xmlns="" id="{542F0E95-6CAD-4E6A-B043-31294ED0EA89}"/>
                  </a:ext>
                </a:extLst>
              </p:cNvPr>
              <p:cNvGrpSpPr/>
              <p:nvPr/>
            </p:nvGrpSpPr>
            <p:grpSpPr>
              <a:xfrm>
                <a:off x="6750299" y="4124931"/>
                <a:ext cx="283491" cy="312182"/>
                <a:chOff x="3249702" y="2110164"/>
                <a:chExt cx="1826354" cy="2011192"/>
              </a:xfrm>
            </p:grpSpPr>
            <p:sp>
              <p:nvSpPr>
                <p:cNvPr id="44" name="Elipse 6">
                  <a:extLst>
                    <a:ext uri="{FF2B5EF4-FFF2-40B4-BE49-F238E27FC236}">
                      <a16:creationId xmlns:a16="http://schemas.microsoft.com/office/drawing/2014/main" xmlns="" id="{B2E7BBD2-97A1-4E2B-A7FB-7C23FD704E35}"/>
                    </a:ext>
                  </a:extLst>
                </p:cNvPr>
                <p:cNvSpPr/>
                <p:nvPr/>
              </p:nvSpPr>
              <p:spPr>
                <a:xfrm>
                  <a:off x="3249702" y="2357535"/>
                  <a:ext cx="1826354" cy="1763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0499" h="1719536">
                      <a:moveTo>
                        <a:pt x="573632" y="0"/>
                      </a:moveTo>
                      <a:lnTo>
                        <a:pt x="573632" y="297129"/>
                      </a:lnTo>
                      <a:cubicBezTo>
                        <a:pt x="390141" y="402860"/>
                        <a:pt x="268072" y="601818"/>
                        <a:pt x="268072" y="829287"/>
                      </a:cubicBezTo>
                      <a:cubicBezTo>
                        <a:pt x="268072" y="1172906"/>
                        <a:pt x="546631" y="1451464"/>
                        <a:pt x="890250" y="1451464"/>
                      </a:cubicBezTo>
                      <a:cubicBezTo>
                        <a:pt x="1233869" y="1451464"/>
                        <a:pt x="1512427" y="1172906"/>
                        <a:pt x="1512427" y="829287"/>
                      </a:cubicBezTo>
                      <a:cubicBezTo>
                        <a:pt x="1512427" y="620451"/>
                        <a:pt x="1409538" y="435646"/>
                        <a:pt x="1250741" y="324707"/>
                      </a:cubicBezTo>
                      <a:lnTo>
                        <a:pt x="1250741" y="16912"/>
                      </a:lnTo>
                      <a:cubicBezTo>
                        <a:pt x="1563088" y="153810"/>
                        <a:pt x="1780499" y="466159"/>
                        <a:pt x="1780499" y="829287"/>
                      </a:cubicBezTo>
                      <a:cubicBezTo>
                        <a:pt x="1780499" y="1320958"/>
                        <a:pt x="1381921" y="1719536"/>
                        <a:pt x="890250" y="1719536"/>
                      </a:cubicBezTo>
                      <a:cubicBezTo>
                        <a:pt x="398578" y="1719536"/>
                        <a:pt x="0" y="1320958"/>
                        <a:pt x="0" y="829287"/>
                      </a:cubicBezTo>
                      <a:cubicBezTo>
                        <a:pt x="0" y="449479"/>
                        <a:pt x="237844" y="125222"/>
                        <a:pt x="57363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800"/>
                </a:p>
              </p:txBody>
            </p:sp>
            <p:sp>
              <p:nvSpPr>
                <p:cNvPr id="45" name="Retângulo de cantos arredondados 11">
                  <a:extLst>
                    <a:ext uri="{FF2B5EF4-FFF2-40B4-BE49-F238E27FC236}">
                      <a16:creationId xmlns:a16="http://schemas.microsoft.com/office/drawing/2014/main" xmlns="" id="{EE1E74D8-7AA4-40EF-A11B-059BCC47BDAA}"/>
                    </a:ext>
                  </a:extLst>
                </p:cNvPr>
                <p:cNvSpPr/>
                <p:nvPr/>
              </p:nvSpPr>
              <p:spPr>
                <a:xfrm>
                  <a:off x="3995936" y="2110164"/>
                  <a:ext cx="360040" cy="11755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800"/>
                </a:p>
              </p:txBody>
            </p:sp>
          </p:grpSp>
          <p:pic>
            <p:nvPicPr>
              <p:cNvPr id="42" name="Imagem 41">
                <a:extLst>
                  <a:ext uri="{FF2B5EF4-FFF2-40B4-BE49-F238E27FC236}">
                    <a16:creationId xmlns:a16="http://schemas.microsoft.com/office/drawing/2014/main" xmlns="" id="{771DBBA8-144E-4B65-83EF-3F003D242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7984" y="4149080"/>
                <a:ext cx="842846" cy="268331"/>
              </a:xfrm>
              <a:prstGeom prst="rect">
                <a:avLst/>
              </a:prstGeom>
            </p:spPr>
          </p:pic>
          <p:sp>
            <p:nvSpPr>
              <p:cNvPr id="43" name="Retângulo: Cantos Arredondados 42">
                <a:extLst>
                  <a:ext uri="{FF2B5EF4-FFF2-40B4-BE49-F238E27FC236}">
                    <a16:creationId xmlns:a16="http://schemas.microsoft.com/office/drawing/2014/main" xmlns="" id="{65781A63-6DFF-48DB-BC20-4042FCE7E6DF}"/>
                  </a:ext>
                </a:extLst>
              </p:cNvPr>
              <p:cNvSpPr/>
              <p:nvPr/>
            </p:nvSpPr>
            <p:spPr>
              <a:xfrm>
                <a:off x="2754947" y="4725144"/>
                <a:ext cx="4176464" cy="216024"/>
              </a:xfrm>
              <a:prstGeom prst="roundRect">
                <a:avLst>
                  <a:gd name="adj" fmla="val 50000"/>
                </a:avLst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/>
              </a:p>
            </p:txBody>
          </p:sp>
        </p:grp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xmlns="" id="{A73D7E8F-09FF-4D10-AFDD-56401A7F192A}"/>
                </a:ext>
              </a:extLst>
            </p:cNvPr>
            <p:cNvSpPr txBox="1"/>
            <p:nvPr/>
          </p:nvSpPr>
          <p:spPr>
            <a:xfrm>
              <a:off x="5652496" y="5447930"/>
              <a:ext cx="32656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b="1" dirty="0">
                  <a:solidFill>
                    <a:srgbClr val="008EBA"/>
                  </a:solidFill>
                  <a:latin typeface="Agency FB" panose="020B0503020202020204" pitchFamily="34" charset="0"/>
                </a:rPr>
                <a:t>CRIE, LEIA, QUESTIONE</a:t>
              </a: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xmlns="" id="{B011B967-0DE9-4D32-8FA6-A1913C3DFF08}"/>
                </a:ext>
              </a:extLst>
            </p:cNvPr>
            <p:cNvSpPr txBox="1"/>
            <p:nvPr/>
          </p:nvSpPr>
          <p:spPr>
            <a:xfrm>
              <a:off x="5652496" y="5807970"/>
              <a:ext cx="3653564" cy="1815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>
                  <a:latin typeface="Agency FB" panose="020B0503020202020204" pitchFamily="34" charset="0"/>
                </a:rPr>
                <a:t>Utilize o menu de opções</a:t>
              </a:r>
            </a:p>
            <a:p>
              <a:r>
                <a:rPr lang="pt-BR" sz="2800" dirty="0">
                  <a:latin typeface="Agency FB" panose="020B0503020202020204" pitchFamily="34" charset="0"/>
                </a:rPr>
                <a:t>para criar novas tarefas,</a:t>
              </a:r>
            </a:p>
            <a:p>
              <a:r>
                <a:rPr lang="pt-BR" sz="2800" dirty="0">
                  <a:latin typeface="Agency FB" panose="020B0503020202020204" pitchFamily="34" charset="0"/>
                </a:rPr>
                <a:t>ler dicas de organização e </a:t>
              </a:r>
            </a:p>
            <a:p>
              <a:r>
                <a:rPr lang="pt-BR" sz="2800" dirty="0">
                  <a:latin typeface="Agency FB" panose="020B0503020202020204" pitchFamily="34" charset="0"/>
                </a:rPr>
                <a:t>acessar o fórum do estudante.</a:t>
              </a:r>
            </a:p>
          </p:txBody>
        </p:sp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xmlns="" id="{BB03F4EE-8C82-4A8E-90D9-11B0EFD1D96E}"/>
                </a:ext>
              </a:extLst>
            </p:cNvPr>
            <p:cNvGrpSpPr/>
            <p:nvPr/>
          </p:nvGrpSpPr>
          <p:grpSpPr>
            <a:xfrm>
              <a:off x="5220448" y="5447930"/>
              <a:ext cx="368041" cy="432048"/>
              <a:chOff x="3131840" y="1124744"/>
              <a:chExt cx="3312368" cy="3888432"/>
            </a:xfrm>
          </p:grpSpPr>
          <p:sp>
            <p:nvSpPr>
              <p:cNvPr id="28" name="Retângulo: Cantos Arredondados 27">
                <a:extLst>
                  <a:ext uri="{FF2B5EF4-FFF2-40B4-BE49-F238E27FC236}">
                    <a16:creationId xmlns:a16="http://schemas.microsoft.com/office/drawing/2014/main" xmlns="" id="{1FABE37A-C722-428D-86B5-24DF1E993E17}"/>
                  </a:ext>
                </a:extLst>
              </p:cNvPr>
              <p:cNvSpPr/>
              <p:nvPr/>
            </p:nvSpPr>
            <p:spPr>
              <a:xfrm>
                <a:off x="3347864" y="1124744"/>
                <a:ext cx="2952328" cy="3888432"/>
              </a:xfrm>
              <a:prstGeom prst="roundRect">
                <a:avLst>
                  <a:gd name="adj" fmla="val 436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  <p:sp>
            <p:nvSpPr>
              <p:cNvPr id="29" name="Retângulo: Cantos Arredondados 28">
                <a:extLst>
                  <a:ext uri="{FF2B5EF4-FFF2-40B4-BE49-F238E27FC236}">
                    <a16:creationId xmlns:a16="http://schemas.microsoft.com/office/drawing/2014/main" xmlns="" id="{BCC96234-6C6F-416F-AAD0-FEB7D4C6F10B}"/>
                  </a:ext>
                </a:extLst>
              </p:cNvPr>
              <p:cNvSpPr/>
              <p:nvPr/>
            </p:nvSpPr>
            <p:spPr>
              <a:xfrm>
                <a:off x="3131840" y="1124744"/>
                <a:ext cx="648072" cy="3888432"/>
              </a:xfrm>
              <a:prstGeom prst="roundRect">
                <a:avLst>
                  <a:gd name="adj" fmla="val 50000"/>
                </a:avLst>
              </a:prstGeom>
              <a:solidFill>
                <a:srgbClr val="4A7D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  <p:sp>
            <p:nvSpPr>
              <p:cNvPr id="30" name="Retângulo: Cantos Arredondados 29">
                <a:extLst>
                  <a:ext uri="{FF2B5EF4-FFF2-40B4-BE49-F238E27FC236}">
                    <a16:creationId xmlns:a16="http://schemas.microsoft.com/office/drawing/2014/main" xmlns="" id="{CF9BE859-36A0-4822-B2AA-806F484FD8D7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952328" cy="3384376"/>
              </a:xfrm>
              <a:prstGeom prst="roundRect">
                <a:avLst>
                  <a:gd name="adj" fmla="val 4363"/>
                </a:avLst>
              </a:prstGeom>
              <a:solidFill>
                <a:srgbClr val="7099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xmlns="" id="{6F1B410E-1157-42AC-BC8F-FAA2EB3D4C6E}"/>
                  </a:ext>
                </a:extLst>
              </p:cNvPr>
              <p:cNvSpPr/>
              <p:nvPr/>
            </p:nvSpPr>
            <p:spPr>
              <a:xfrm>
                <a:off x="3275856" y="1268760"/>
                <a:ext cx="2880320" cy="360040"/>
              </a:xfrm>
              <a:custGeom>
                <a:avLst/>
                <a:gdLst>
                  <a:gd name="connsiteX0" fmla="*/ 219248 w 2736304"/>
                  <a:gd name="connsiteY0" fmla="*/ 0 h 438496"/>
                  <a:gd name="connsiteX1" fmla="*/ 2733080 w 2736304"/>
                  <a:gd name="connsiteY1" fmla="*/ 0 h 438496"/>
                  <a:gd name="connsiteX2" fmla="*/ 2736304 w 2736304"/>
                  <a:gd name="connsiteY2" fmla="*/ 325 h 438496"/>
                  <a:gd name="connsiteX3" fmla="*/ 2736304 w 2736304"/>
                  <a:gd name="connsiteY3" fmla="*/ 438171 h 438496"/>
                  <a:gd name="connsiteX4" fmla="*/ 2733080 w 2736304"/>
                  <a:gd name="connsiteY4" fmla="*/ 438496 h 438496"/>
                  <a:gd name="connsiteX5" fmla="*/ 219248 w 2736304"/>
                  <a:gd name="connsiteY5" fmla="*/ 438496 h 438496"/>
                  <a:gd name="connsiteX6" fmla="*/ 0 w 2736304"/>
                  <a:gd name="connsiteY6" fmla="*/ 219248 h 438496"/>
                  <a:gd name="connsiteX7" fmla="*/ 219248 w 2736304"/>
                  <a:gd name="connsiteY7" fmla="*/ 0 h 43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6304" h="438496">
                    <a:moveTo>
                      <a:pt x="219248" y="0"/>
                    </a:moveTo>
                    <a:lnTo>
                      <a:pt x="2733080" y="0"/>
                    </a:lnTo>
                    <a:lnTo>
                      <a:pt x="2736304" y="325"/>
                    </a:lnTo>
                    <a:lnTo>
                      <a:pt x="2736304" y="438171"/>
                    </a:lnTo>
                    <a:lnTo>
                      <a:pt x="2733080" y="438496"/>
                    </a:lnTo>
                    <a:lnTo>
                      <a:pt x="219248" y="438496"/>
                    </a:lnTo>
                    <a:cubicBezTo>
                      <a:pt x="98161" y="438496"/>
                      <a:pt x="0" y="340335"/>
                      <a:pt x="0" y="219248"/>
                    </a:cubicBezTo>
                    <a:cubicBezTo>
                      <a:pt x="0" y="98161"/>
                      <a:pt x="98161" y="0"/>
                      <a:pt x="2192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  <p:sp>
            <p:nvSpPr>
              <p:cNvPr id="32" name="Retângulo 31">
                <a:extLst>
                  <a:ext uri="{FF2B5EF4-FFF2-40B4-BE49-F238E27FC236}">
                    <a16:creationId xmlns:a16="http://schemas.microsoft.com/office/drawing/2014/main" xmlns="" id="{80102285-EA25-4C2F-9DAE-457D55CE3F70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88032" cy="3384376"/>
              </a:xfrm>
              <a:prstGeom prst="rect">
                <a:avLst/>
              </a:prstGeom>
              <a:solidFill>
                <a:srgbClr val="628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  <p:sp>
            <p:nvSpPr>
              <p:cNvPr id="33" name="Retângulo: Cantos Arredondados 32">
                <a:extLst>
                  <a:ext uri="{FF2B5EF4-FFF2-40B4-BE49-F238E27FC236}">
                    <a16:creationId xmlns:a16="http://schemas.microsoft.com/office/drawing/2014/main" xmlns="" id="{CDD85243-75C0-4162-A156-1B2C09A161B6}"/>
                  </a:ext>
                </a:extLst>
              </p:cNvPr>
              <p:cNvSpPr/>
              <p:nvPr/>
            </p:nvSpPr>
            <p:spPr>
              <a:xfrm>
                <a:off x="4067944" y="4293096"/>
                <a:ext cx="201622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  <p:sp>
            <p:nvSpPr>
              <p:cNvPr id="34" name="Retângulo: Cantos Arredondados 33">
                <a:extLst>
                  <a:ext uri="{FF2B5EF4-FFF2-40B4-BE49-F238E27FC236}">
                    <a16:creationId xmlns:a16="http://schemas.microsoft.com/office/drawing/2014/main" xmlns="" id="{2FB7776E-8333-41D5-8019-5EE1B65049D3}"/>
                  </a:ext>
                </a:extLst>
              </p:cNvPr>
              <p:cNvSpPr/>
              <p:nvPr/>
            </p:nvSpPr>
            <p:spPr>
              <a:xfrm>
                <a:off x="4427984" y="4509120"/>
                <a:ext cx="129614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</p:grp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xmlns="" id="{21BEF2E1-2499-440F-85E9-D10534E1892D}"/>
                </a:ext>
              </a:extLst>
            </p:cNvPr>
            <p:cNvSpPr txBox="1"/>
            <p:nvPr/>
          </p:nvSpPr>
          <p:spPr>
            <a:xfrm>
              <a:off x="12061205" y="3503712"/>
              <a:ext cx="25523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b="1" dirty="0">
                  <a:solidFill>
                    <a:srgbClr val="008EBA"/>
                  </a:solidFill>
                  <a:latin typeface="Agency FB" panose="020B0503020202020204" pitchFamily="34" charset="0"/>
                </a:rPr>
                <a:t>TREINE E SUPERE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xmlns="" id="{8DF1C013-7CA2-493C-BA8F-54BCAA8F94C1}"/>
                </a:ext>
              </a:extLst>
            </p:cNvPr>
            <p:cNvSpPr txBox="1"/>
            <p:nvPr/>
          </p:nvSpPr>
          <p:spPr>
            <a:xfrm>
              <a:off x="12061205" y="3863752"/>
              <a:ext cx="4108817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>
                  <a:latin typeface="Agency FB" panose="020B0503020202020204" pitchFamily="34" charset="0"/>
                </a:rPr>
                <a:t>Verifique qual é o seu desempenho</a:t>
              </a:r>
            </a:p>
            <a:p>
              <a:r>
                <a:rPr lang="pt-BR" sz="2800" dirty="0">
                  <a:latin typeface="Agency FB" panose="020B0503020202020204" pitchFamily="34" charset="0"/>
                </a:rPr>
                <a:t>de acordo com a quantidade de </a:t>
              </a:r>
            </a:p>
            <a:p>
              <a:r>
                <a:rPr lang="pt-BR" sz="2800" dirty="0">
                  <a:latin typeface="Agency FB" panose="020B0503020202020204" pitchFamily="34" charset="0"/>
                </a:rPr>
                <a:t>tarefas concluídas.</a:t>
              </a:r>
            </a:p>
          </p:txBody>
        </p:sp>
        <p:pic>
          <p:nvPicPr>
            <p:cNvPr id="11" name="Picture 2" descr="Resultado de imagem para trofeu icone">
              <a:extLst>
                <a:ext uri="{FF2B5EF4-FFF2-40B4-BE49-F238E27FC236}">
                  <a16:creationId xmlns:a16="http://schemas.microsoft.com/office/drawing/2014/main" xmlns="" id="{854C2411-002E-416C-90AD-C4EEBB00CD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29157" y="3503712"/>
              <a:ext cx="422176" cy="422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xmlns="" id="{0EA32DE4-F715-4FFC-AA6B-CB8D203E64E0}"/>
                </a:ext>
              </a:extLst>
            </p:cNvPr>
            <p:cNvSpPr txBox="1"/>
            <p:nvPr/>
          </p:nvSpPr>
          <p:spPr>
            <a:xfrm>
              <a:off x="13933416" y="6023994"/>
              <a:ext cx="21034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b="1" dirty="0">
                  <a:solidFill>
                    <a:srgbClr val="008EBA"/>
                  </a:solidFill>
                  <a:latin typeface="Agency FB" panose="020B0503020202020204" pitchFamily="34" charset="0"/>
                </a:rPr>
                <a:t>EDITE E INOVE</a:t>
              </a: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xmlns="" id="{5C63FA6B-21FB-4F46-B3C2-E2FDA738F68B}"/>
                </a:ext>
              </a:extLst>
            </p:cNvPr>
            <p:cNvSpPr txBox="1"/>
            <p:nvPr/>
          </p:nvSpPr>
          <p:spPr>
            <a:xfrm>
              <a:off x="13933416" y="6384034"/>
              <a:ext cx="343555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>
                  <a:latin typeface="Agency FB" panose="020B0503020202020204" pitchFamily="34" charset="0"/>
                </a:rPr>
                <a:t>Altere e exclua suas tarefas </a:t>
              </a:r>
            </a:p>
            <a:p>
              <a:r>
                <a:rPr lang="pt-BR" sz="2800" dirty="0">
                  <a:latin typeface="Agency FB" panose="020B0503020202020204" pitchFamily="34" charset="0"/>
                </a:rPr>
                <a:t>sempre que desejar.</a:t>
              </a:r>
            </a:p>
          </p:txBody>
        </p: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xmlns="" id="{C75CBBA1-676A-4039-926F-F154EA18E0CA}"/>
                </a:ext>
              </a:extLst>
            </p:cNvPr>
            <p:cNvGrpSpPr/>
            <p:nvPr/>
          </p:nvGrpSpPr>
          <p:grpSpPr>
            <a:xfrm rot="16200000">
              <a:off x="13359906" y="5661401"/>
              <a:ext cx="558784" cy="563889"/>
              <a:chOff x="3871808" y="1289028"/>
              <a:chExt cx="4010646" cy="4047287"/>
            </a:xfrm>
          </p:grpSpPr>
          <p:sp>
            <p:nvSpPr>
              <p:cNvPr id="22" name="Triângulo isósceles 21">
                <a:extLst>
                  <a:ext uri="{FF2B5EF4-FFF2-40B4-BE49-F238E27FC236}">
                    <a16:creationId xmlns:a16="http://schemas.microsoft.com/office/drawing/2014/main" xmlns="" id="{A6C69D56-85BE-436E-854C-303A4A74127C}"/>
                  </a:ext>
                </a:extLst>
              </p:cNvPr>
              <p:cNvSpPr/>
              <p:nvPr/>
            </p:nvSpPr>
            <p:spPr>
              <a:xfrm rot="20738604">
                <a:off x="3871808" y="4404379"/>
                <a:ext cx="1006925" cy="868039"/>
              </a:xfrm>
              <a:prstGeom prst="triangle">
                <a:avLst/>
              </a:prstGeom>
              <a:solidFill>
                <a:srgbClr val="8FC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/>
              </a:p>
            </p:txBody>
          </p:sp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xmlns="" id="{D37DC44D-3288-45FF-BD96-5828D5816980}"/>
                  </a:ext>
                </a:extLst>
              </p:cNvPr>
              <p:cNvSpPr/>
              <p:nvPr/>
            </p:nvSpPr>
            <p:spPr>
              <a:xfrm rot="18915960">
                <a:off x="7207730" y="1724369"/>
                <a:ext cx="344488" cy="674448"/>
              </a:xfrm>
              <a:prstGeom prst="rect">
                <a:avLst/>
              </a:prstGeom>
              <a:solidFill>
                <a:srgbClr val="64B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 dirty="0"/>
              </a:p>
            </p:txBody>
          </p:sp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xmlns="" id="{8B2C786E-F4F8-4F1C-9A1E-07B3642C674A}"/>
                  </a:ext>
                </a:extLst>
              </p:cNvPr>
              <p:cNvSpPr/>
              <p:nvPr/>
            </p:nvSpPr>
            <p:spPr>
              <a:xfrm rot="18915960">
                <a:off x="4046983" y="2958169"/>
                <a:ext cx="3832492" cy="968583"/>
              </a:xfrm>
              <a:prstGeom prst="rect">
                <a:avLst/>
              </a:prstGeom>
              <a:solidFill>
                <a:srgbClr val="1464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/>
              </a:p>
            </p:txBody>
          </p:sp>
          <p:sp>
            <p:nvSpPr>
              <p:cNvPr id="25" name="Retângulo 24">
                <a:extLst>
                  <a:ext uri="{FF2B5EF4-FFF2-40B4-BE49-F238E27FC236}">
                    <a16:creationId xmlns:a16="http://schemas.microsoft.com/office/drawing/2014/main" xmlns="" id="{B4ACB602-CE22-40B1-A2C0-12CDE08F1975}"/>
                  </a:ext>
                </a:extLst>
              </p:cNvPr>
              <p:cNvSpPr/>
              <p:nvPr/>
            </p:nvSpPr>
            <p:spPr>
              <a:xfrm rot="18915960">
                <a:off x="7402999" y="1289028"/>
                <a:ext cx="479455" cy="1018337"/>
              </a:xfrm>
              <a:prstGeom prst="rect">
                <a:avLst/>
              </a:prstGeom>
              <a:solidFill>
                <a:srgbClr val="8FC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 dirty="0"/>
              </a:p>
            </p:txBody>
          </p:sp>
          <p:sp>
            <p:nvSpPr>
              <p:cNvPr id="26" name="Retângulo: Cantos Arredondados 25">
                <a:extLst>
                  <a:ext uri="{FF2B5EF4-FFF2-40B4-BE49-F238E27FC236}">
                    <a16:creationId xmlns:a16="http://schemas.microsoft.com/office/drawing/2014/main" xmlns="" id="{CC226836-F852-4FFF-8995-D269C5588274}"/>
                  </a:ext>
                </a:extLst>
              </p:cNvPr>
              <p:cNvSpPr/>
              <p:nvPr/>
            </p:nvSpPr>
            <p:spPr>
              <a:xfrm rot="18875327">
                <a:off x="6007100" y="2497797"/>
                <a:ext cx="1235188" cy="502622"/>
              </a:xfrm>
              <a:prstGeom prst="roundRect">
                <a:avLst>
                  <a:gd name="adj" fmla="val 50000"/>
                </a:avLst>
              </a:prstGeom>
              <a:solidFill>
                <a:srgbClr val="0D47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/>
              </a:p>
            </p:txBody>
          </p:sp>
          <p:sp>
            <p:nvSpPr>
              <p:cNvPr id="27" name="Triângulo isósceles 26">
                <a:extLst>
                  <a:ext uri="{FF2B5EF4-FFF2-40B4-BE49-F238E27FC236}">
                    <a16:creationId xmlns:a16="http://schemas.microsoft.com/office/drawing/2014/main" xmlns="" id="{096329A8-4452-4F04-8A8E-72DE5DB269EF}"/>
                  </a:ext>
                </a:extLst>
              </p:cNvPr>
              <p:cNvSpPr/>
              <p:nvPr/>
            </p:nvSpPr>
            <p:spPr>
              <a:xfrm rot="20738604" flipH="1">
                <a:off x="3961006" y="4986069"/>
                <a:ext cx="406285" cy="350246"/>
              </a:xfrm>
              <a:prstGeom prst="triangle">
                <a:avLst/>
              </a:prstGeom>
              <a:solidFill>
                <a:srgbClr val="0D47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/>
              </a:p>
            </p:txBody>
          </p:sp>
        </p:grp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xmlns="" id="{A2E71928-4D3A-4E38-AC62-4B279A4ED836}"/>
                </a:ext>
              </a:extLst>
            </p:cNvPr>
            <p:cNvCxnSpPr/>
            <p:nvPr/>
          </p:nvCxnSpPr>
          <p:spPr>
            <a:xfrm flipH="1">
              <a:off x="8100768" y="6023994"/>
              <a:ext cx="15121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xmlns="" id="{AA5BA244-D73E-410A-8C4C-10894AEA558D}"/>
                </a:ext>
              </a:extLst>
            </p:cNvPr>
            <p:cNvCxnSpPr/>
            <p:nvPr/>
          </p:nvCxnSpPr>
          <p:spPr>
            <a:xfrm>
              <a:off x="11269120" y="6168010"/>
              <a:ext cx="2448272" cy="5040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xmlns="" id="{759DE22E-6940-4F83-B5E8-F47F44D2D2E7}"/>
                </a:ext>
              </a:extLst>
            </p:cNvPr>
            <p:cNvCxnSpPr/>
            <p:nvPr/>
          </p:nvCxnSpPr>
          <p:spPr>
            <a:xfrm flipV="1">
              <a:off x="11629157" y="4871864"/>
              <a:ext cx="720080" cy="10081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xmlns="" id="{AF459105-EA13-4ABD-AC09-94BB199BD84C}"/>
                </a:ext>
              </a:extLst>
            </p:cNvPr>
            <p:cNvSpPr txBox="1"/>
            <p:nvPr/>
          </p:nvSpPr>
          <p:spPr>
            <a:xfrm>
              <a:off x="7740725" y="3431704"/>
              <a:ext cx="33409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b="1" dirty="0">
                  <a:solidFill>
                    <a:srgbClr val="008EBA"/>
                  </a:solidFill>
                  <a:latin typeface="Agency FB" panose="020B0503020202020204" pitchFamily="34" charset="0"/>
                </a:rPr>
                <a:t>SIMPLES E  FUNCIONAL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xmlns="" id="{5A69702A-7FF9-4D92-B223-AC6FE3C2E844}"/>
                </a:ext>
              </a:extLst>
            </p:cNvPr>
            <p:cNvSpPr txBox="1"/>
            <p:nvPr/>
          </p:nvSpPr>
          <p:spPr>
            <a:xfrm>
              <a:off x="7740725" y="3791744"/>
              <a:ext cx="44310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>
                  <a:latin typeface="Agency FB" panose="020B0503020202020204" pitchFamily="34" charset="0"/>
                </a:rPr>
                <a:t>A Stud+ conta com um design</a:t>
              </a:r>
            </a:p>
            <a:p>
              <a:r>
                <a:rPr lang="pt-BR" sz="2800" dirty="0">
                  <a:latin typeface="Agency FB" panose="020B0503020202020204" pitchFamily="34" charset="0"/>
                </a:rPr>
                <a:t>simples e fácil de usar, dessa </a:t>
              </a:r>
            </a:p>
            <a:p>
              <a:r>
                <a:rPr lang="pt-BR" sz="2800" dirty="0">
                  <a:latin typeface="Agency FB" panose="020B0503020202020204" pitchFamily="34" charset="0"/>
                </a:rPr>
                <a:t>forma, ajudando na sua dinamicidade.</a:t>
              </a:r>
            </a:p>
          </p:txBody>
        </p:sp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xmlns="" id="{C163D900-2B9C-4980-AC44-E1D895CB1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89953" l="0" r="90000">
                          <a14:foregroundMark x1="33385" y1="37049" x2="33385" y2="37049"/>
                          <a14:foregroundMark x1="42308" y1="35322" x2="42308" y2="35322"/>
                          <a14:foregroundMark x1="40462" y1="39403" x2="40462" y2="39403"/>
                          <a14:foregroundMark x1="39692" y1="39560" x2="39692" y2="39560"/>
                          <a14:foregroundMark x1="34923" y1="41444" x2="34923" y2="41444"/>
                          <a14:foregroundMark x1="31846" y1="43171" x2="31538" y2="43799"/>
                          <a14:foregroundMark x1="30308" y1="44584" x2="29846" y2="45683"/>
                          <a14:foregroundMark x1="28769" y1="48352" x2="28769" y2="49451"/>
                          <a14:foregroundMark x1="29231" y1="50706" x2="29692" y2="52119"/>
                          <a14:foregroundMark x1="29077" y1="53218" x2="28462" y2="54003"/>
                          <a14:foregroundMark x1="26769" y1="26531" x2="26769" y2="26531"/>
                          <a14:foregroundMark x1="26769" y1="26531" x2="26769" y2="26531"/>
                          <a14:foregroundMark x1="26769" y1="26531" x2="26769" y2="2653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36669" y="3359696"/>
              <a:ext cx="661298" cy="648072"/>
            </a:xfrm>
            <a:prstGeom prst="rect">
              <a:avLst/>
            </a:prstGeom>
          </p:spPr>
        </p:pic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xmlns="" id="{A32560FD-9F77-4625-9130-CEC3E0999C53}"/>
                </a:ext>
              </a:extLst>
            </p:cNvPr>
            <p:cNvCxnSpPr/>
            <p:nvPr/>
          </p:nvCxnSpPr>
          <p:spPr>
            <a:xfrm flipH="1" flipV="1">
              <a:off x="9180885" y="4871864"/>
              <a:ext cx="864096" cy="7200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6459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Agrupar 53">
            <a:extLst>
              <a:ext uri="{FF2B5EF4-FFF2-40B4-BE49-F238E27FC236}">
                <a16:creationId xmlns:a16="http://schemas.microsoft.com/office/drawing/2014/main" xmlns="" id="{437DE111-51F4-464A-8028-621B9A7C80C4}"/>
              </a:ext>
            </a:extLst>
          </p:cNvPr>
          <p:cNvGrpSpPr/>
          <p:nvPr/>
        </p:nvGrpSpPr>
        <p:grpSpPr>
          <a:xfrm>
            <a:off x="1043981" y="767408"/>
            <a:ext cx="8928991" cy="5328592"/>
            <a:chOff x="3420245" y="1847528"/>
            <a:chExt cx="13393488" cy="7992888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xmlns="" id="{F49FAF72-14E9-485B-8914-ABEA960045E2}"/>
                </a:ext>
              </a:extLst>
            </p:cNvPr>
            <p:cNvGrpSpPr/>
            <p:nvPr/>
          </p:nvGrpSpPr>
          <p:grpSpPr>
            <a:xfrm>
              <a:off x="9324901" y="3935760"/>
              <a:ext cx="3955197" cy="4752528"/>
              <a:chOff x="11773165" y="4295800"/>
              <a:chExt cx="1368151" cy="1643959"/>
            </a:xfrm>
          </p:grpSpPr>
          <p:grpSp>
            <p:nvGrpSpPr>
              <p:cNvPr id="5" name="Agrupar 4">
                <a:extLst>
                  <a:ext uri="{FF2B5EF4-FFF2-40B4-BE49-F238E27FC236}">
                    <a16:creationId xmlns:a16="http://schemas.microsoft.com/office/drawing/2014/main" xmlns="" id="{D0EAB17A-9F20-44DF-9B93-E6754B687EB3}"/>
                  </a:ext>
                </a:extLst>
              </p:cNvPr>
              <p:cNvGrpSpPr/>
              <p:nvPr/>
            </p:nvGrpSpPr>
            <p:grpSpPr>
              <a:xfrm>
                <a:off x="11773165" y="4295800"/>
                <a:ext cx="1368151" cy="1643959"/>
                <a:chOff x="11557149" y="4295800"/>
                <a:chExt cx="1378326" cy="1656184"/>
              </a:xfrm>
            </p:grpSpPr>
            <p:pic>
              <p:nvPicPr>
                <p:cNvPr id="9" name="Imagem 8">
                  <a:extLst>
                    <a:ext uri="{FF2B5EF4-FFF2-40B4-BE49-F238E27FC236}">
                      <a16:creationId xmlns:a16="http://schemas.microsoft.com/office/drawing/2014/main" xmlns="" id="{AFB7C3B5-2276-49DC-AFF9-29FE8583FB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57149" y="4295800"/>
                  <a:ext cx="1378326" cy="1656184"/>
                </a:xfrm>
                <a:prstGeom prst="rect">
                  <a:avLst/>
                </a:prstGeom>
              </p:spPr>
            </p:pic>
            <p:sp>
              <p:nvSpPr>
                <p:cNvPr id="10" name="Retângulo 9">
                  <a:extLst>
                    <a:ext uri="{FF2B5EF4-FFF2-40B4-BE49-F238E27FC236}">
                      <a16:creationId xmlns:a16="http://schemas.microsoft.com/office/drawing/2014/main" xmlns="" id="{F2A884F5-F63E-4A0D-8488-774F34134E65}"/>
                    </a:ext>
                  </a:extLst>
                </p:cNvPr>
                <p:cNvSpPr/>
                <p:nvPr/>
              </p:nvSpPr>
              <p:spPr>
                <a:xfrm>
                  <a:off x="12205221" y="5159896"/>
                  <a:ext cx="288032" cy="144016"/>
                </a:xfrm>
                <a:prstGeom prst="rect">
                  <a:avLst/>
                </a:prstGeom>
                <a:solidFill>
                  <a:srgbClr val="0086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6" name="Agrupar 5">
                <a:extLst>
                  <a:ext uri="{FF2B5EF4-FFF2-40B4-BE49-F238E27FC236}">
                    <a16:creationId xmlns:a16="http://schemas.microsoft.com/office/drawing/2014/main" xmlns="" id="{16C459BF-BD78-42CA-A051-FE57C8B1D081}"/>
                  </a:ext>
                </a:extLst>
              </p:cNvPr>
              <p:cNvGrpSpPr/>
              <p:nvPr/>
            </p:nvGrpSpPr>
            <p:grpSpPr>
              <a:xfrm>
                <a:off x="12421245" y="5159896"/>
                <a:ext cx="285906" cy="145167"/>
                <a:chOff x="12421245" y="5159896"/>
                <a:chExt cx="285906" cy="145167"/>
              </a:xfrm>
            </p:grpSpPr>
            <p:sp>
              <p:nvSpPr>
                <p:cNvPr id="7" name="Forma Livre: Forma 6">
                  <a:extLst>
                    <a:ext uri="{FF2B5EF4-FFF2-40B4-BE49-F238E27FC236}">
                      <a16:creationId xmlns:a16="http://schemas.microsoft.com/office/drawing/2014/main" xmlns="" id="{C8287360-0EC2-4103-B161-B1B4075056E1}"/>
                    </a:ext>
                  </a:extLst>
                </p:cNvPr>
                <p:cNvSpPr/>
                <p:nvPr/>
              </p:nvSpPr>
              <p:spPr>
                <a:xfrm>
                  <a:off x="12421245" y="5159896"/>
                  <a:ext cx="285906" cy="144000"/>
                </a:xfrm>
                <a:custGeom>
                  <a:avLst/>
                  <a:gdLst>
                    <a:gd name="connsiteX0" fmla="*/ 3630 w 648072"/>
                    <a:gd name="connsiteY0" fmla="*/ 0 h 360040"/>
                    <a:gd name="connsiteX1" fmla="*/ 644442 w 648072"/>
                    <a:gd name="connsiteY1" fmla="*/ 0 h 360040"/>
                    <a:gd name="connsiteX2" fmla="*/ 648072 w 648072"/>
                    <a:gd name="connsiteY2" fmla="*/ 36004 h 360040"/>
                    <a:gd name="connsiteX3" fmla="*/ 324036 w 648072"/>
                    <a:gd name="connsiteY3" fmla="*/ 360040 h 360040"/>
                    <a:gd name="connsiteX4" fmla="*/ 0 w 648072"/>
                    <a:gd name="connsiteY4" fmla="*/ 36004 h 360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072" h="360040">
                      <a:moveTo>
                        <a:pt x="3630" y="0"/>
                      </a:moveTo>
                      <a:lnTo>
                        <a:pt x="644442" y="0"/>
                      </a:lnTo>
                      <a:lnTo>
                        <a:pt x="648072" y="36004"/>
                      </a:lnTo>
                      <a:cubicBezTo>
                        <a:pt x="648072" y="214964"/>
                        <a:pt x="502996" y="360040"/>
                        <a:pt x="324036" y="360040"/>
                      </a:cubicBezTo>
                      <a:cubicBezTo>
                        <a:pt x="145076" y="360040"/>
                        <a:pt x="0" y="214964"/>
                        <a:pt x="0" y="3600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" name="Forma Livre: Forma 7">
                  <a:extLst>
                    <a:ext uri="{FF2B5EF4-FFF2-40B4-BE49-F238E27FC236}">
                      <a16:creationId xmlns:a16="http://schemas.microsoft.com/office/drawing/2014/main" xmlns="" id="{A5CB214C-761E-4BC5-A87E-230F89A53978}"/>
                    </a:ext>
                  </a:extLst>
                </p:cNvPr>
                <p:cNvSpPr/>
                <p:nvPr/>
              </p:nvSpPr>
              <p:spPr>
                <a:xfrm rot="151157" flipV="1">
                  <a:off x="12496738" y="5239449"/>
                  <a:ext cx="129118" cy="65614"/>
                </a:xfrm>
                <a:custGeom>
                  <a:avLst/>
                  <a:gdLst>
                    <a:gd name="connsiteX0" fmla="*/ 65608 w 129118"/>
                    <a:gd name="connsiteY0" fmla="*/ 65614 h 65614"/>
                    <a:gd name="connsiteX1" fmla="*/ 115768 w 129118"/>
                    <a:gd name="connsiteY1" fmla="*/ 46917 h 65614"/>
                    <a:gd name="connsiteX2" fmla="*/ 129118 w 129118"/>
                    <a:gd name="connsiteY2" fmla="*/ 17913 h 65614"/>
                    <a:gd name="connsiteX3" fmla="*/ 116476 w 129118"/>
                    <a:gd name="connsiteY3" fmla="*/ 10185 h 65614"/>
                    <a:gd name="connsiteX4" fmla="*/ 60832 w 129118"/>
                    <a:gd name="connsiteY4" fmla="*/ 0 h 65614"/>
                    <a:gd name="connsiteX5" fmla="*/ 5188 w 129118"/>
                    <a:gd name="connsiteY5" fmla="*/ 10185 h 65614"/>
                    <a:gd name="connsiteX6" fmla="*/ 0 w 129118"/>
                    <a:gd name="connsiteY6" fmla="*/ 13356 h 65614"/>
                    <a:gd name="connsiteX7" fmla="*/ 15448 w 129118"/>
                    <a:gd name="connsiteY7" fmla="*/ 46917 h 65614"/>
                    <a:gd name="connsiteX8" fmla="*/ 65608 w 129118"/>
                    <a:gd name="connsiteY8" fmla="*/ 65614 h 65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9118" h="65614">
                      <a:moveTo>
                        <a:pt x="65608" y="65614"/>
                      </a:moveTo>
                      <a:cubicBezTo>
                        <a:pt x="85196" y="65614"/>
                        <a:pt x="102931" y="58469"/>
                        <a:pt x="115768" y="46917"/>
                      </a:cubicBezTo>
                      <a:lnTo>
                        <a:pt x="129118" y="17913"/>
                      </a:lnTo>
                      <a:lnTo>
                        <a:pt x="116476" y="10185"/>
                      </a:lnTo>
                      <a:cubicBezTo>
                        <a:pt x="99373" y="3627"/>
                        <a:pt x="80570" y="0"/>
                        <a:pt x="60832" y="0"/>
                      </a:cubicBezTo>
                      <a:cubicBezTo>
                        <a:pt x="41094" y="0"/>
                        <a:pt x="22291" y="3627"/>
                        <a:pt x="5188" y="10185"/>
                      </a:cubicBezTo>
                      <a:lnTo>
                        <a:pt x="0" y="13356"/>
                      </a:lnTo>
                      <a:lnTo>
                        <a:pt x="15448" y="46917"/>
                      </a:lnTo>
                      <a:cubicBezTo>
                        <a:pt x="28285" y="58469"/>
                        <a:pt x="46020" y="65614"/>
                        <a:pt x="65608" y="6561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xmlns="" id="{AFA67D43-1177-41D7-8B7A-9A58D42F94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551" b="68945" l="42383" r="76172"/>
                      </a14:imgEffect>
                    </a14:imgLayer>
                  </a14:imgProps>
                </a:ext>
              </a:extLst>
            </a:blip>
            <a:srcRect l="38381" t="15099" r="28762" b="29249"/>
            <a:stretch/>
          </p:blipFill>
          <p:spPr>
            <a:xfrm>
              <a:off x="10549037" y="1847528"/>
              <a:ext cx="1978091" cy="2842055"/>
            </a:xfrm>
            <a:prstGeom prst="rect">
              <a:avLst/>
            </a:prstGeom>
          </p:spPr>
        </p:pic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xmlns="" id="{26749B1E-C642-4592-BCC7-1262A1FB44AE}"/>
                </a:ext>
              </a:extLst>
            </p:cNvPr>
            <p:cNvGrpSpPr/>
            <p:nvPr/>
          </p:nvGrpSpPr>
          <p:grpSpPr>
            <a:xfrm>
              <a:off x="3420245" y="3215680"/>
              <a:ext cx="2448272" cy="6048672"/>
              <a:chOff x="14437469" y="3431704"/>
              <a:chExt cx="2448272" cy="6048672"/>
            </a:xfrm>
          </p:grpSpPr>
          <p:sp>
            <p:nvSpPr>
              <p:cNvPr id="31" name="Retângulo: Cantos Arredondados 30">
                <a:extLst>
                  <a:ext uri="{FF2B5EF4-FFF2-40B4-BE49-F238E27FC236}">
                    <a16:creationId xmlns:a16="http://schemas.microsoft.com/office/drawing/2014/main" xmlns="" id="{F0D0B2C0-9FC9-4464-9561-854B36AD63E5}"/>
                  </a:ext>
                </a:extLst>
              </p:cNvPr>
              <p:cNvSpPr/>
              <p:nvPr/>
            </p:nvSpPr>
            <p:spPr>
              <a:xfrm>
                <a:off x="15589597" y="4871864"/>
                <a:ext cx="144016" cy="4608512"/>
              </a:xfrm>
              <a:prstGeom prst="roundRect">
                <a:avLst>
                  <a:gd name="adj" fmla="val 50000"/>
                </a:avLst>
              </a:prstGeom>
              <a:solidFill>
                <a:srgbClr val="EAD9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Forma Livre: Forma 26">
                <a:extLst>
                  <a:ext uri="{FF2B5EF4-FFF2-40B4-BE49-F238E27FC236}">
                    <a16:creationId xmlns:a16="http://schemas.microsoft.com/office/drawing/2014/main" xmlns="" id="{4A2235E2-C407-4E60-A649-87C83880D446}"/>
                  </a:ext>
                </a:extLst>
              </p:cNvPr>
              <p:cNvSpPr/>
              <p:nvPr/>
            </p:nvSpPr>
            <p:spPr>
              <a:xfrm>
                <a:off x="14437469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007F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xmlns="" id="{F230A87C-5BF8-4A7F-8436-145F80030BB2}"/>
                  </a:ext>
                </a:extLst>
              </p:cNvPr>
              <p:cNvSpPr/>
              <p:nvPr/>
            </p:nvSpPr>
            <p:spPr>
              <a:xfrm flipH="1">
                <a:off x="15661605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006D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: Cantos Arredondados 29">
                <a:extLst>
                  <a:ext uri="{FF2B5EF4-FFF2-40B4-BE49-F238E27FC236}">
                    <a16:creationId xmlns:a16="http://schemas.microsoft.com/office/drawing/2014/main" xmlns="" id="{59AA0B9F-30C7-4FA0-A088-323BFD055E6F}"/>
                  </a:ext>
                </a:extLst>
              </p:cNvPr>
              <p:cNvSpPr/>
              <p:nvPr/>
            </p:nvSpPr>
            <p:spPr>
              <a:xfrm rot="2339473">
                <a:off x="14898306" y="3692598"/>
                <a:ext cx="123709" cy="5930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36" name="Agrupar 35">
                <a:extLst>
                  <a:ext uri="{FF2B5EF4-FFF2-40B4-BE49-F238E27FC236}">
                    <a16:creationId xmlns:a16="http://schemas.microsoft.com/office/drawing/2014/main" xmlns="" id="{77EC4F31-C049-4B9B-AACF-DEFCB97A55A8}"/>
                  </a:ext>
                </a:extLst>
              </p:cNvPr>
              <p:cNvGrpSpPr/>
              <p:nvPr/>
            </p:nvGrpSpPr>
            <p:grpSpPr>
              <a:xfrm>
                <a:off x="15301564" y="5663952"/>
                <a:ext cx="748800" cy="432048"/>
                <a:chOff x="14581485" y="5519936"/>
                <a:chExt cx="1944216" cy="1152128"/>
              </a:xfrm>
            </p:grpSpPr>
            <p:sp>
              <p:nvSpPr>
                <p:cNvPr id="34" name="Forma Livre: Forma 33">
                  <a:extLst>
                    <a:ext uri="{FF2B5EF4-FFF2-40B4-BE49-F238E27FC236}">
                      <a16:creationId xmlns:a16="http://schemas.microsoft.com/office/drawing/2014/main" xmlns="" id="{405E02B2-1BDD-4044-ADAB-96238F483A60}"/>
                    </a:ext>
                  </a:extLst>
                </p:cNvPr>
                <p:cNvSpPr/>
                <p:nvPr/>
              </p:nvSpPr>
              <p:spPr>
                <a:xfrm>
                  <a:off x="14581485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007F9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5" name="Forma Livre: Forma 34">
                  <a:extLst>
                    <a:ext uri="{FF2B5EF4-FFF2-40B4-BE49-F238E27FC236}">
                      <a16:creationId xmlns:a16="http://schemas.microsoft.com/office/drawing/2014/main" xmlns="" id="{0516B677-E746-49F1-AF9D-309C7A5B141A}"/>
                    </a:ext>
                  </a:extLst>
                </p:cNvPr>
                <p:cNvSpPr/>
                <p:nvPr/>
              </p:nvSpPr>
              <p:spPr>
                <a:xfrm flipH="1">
                  <a:off x="15517589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006D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38" name="Agrupar 37">
              <a:extLst>
                <a:ext uri="{FF2B5EF4-FFF2-40B4-BE49-F238E27FC236}">
                  <a16:creationId xmlns:a16="http://schemas.microsoft.com/office/drawing/2014/main" xmlns="" id="{5B6217E7-075C-4DC4-AABB-81FBA11F652A}"/>
                </a:ext>
              </a:extLst>
            </p:cNvPr>
            <p:cNvGrpSpPr/>
            <p:nvPr/>
          </p:nvGrpSpPr>
          <p:grpSpPr>
            <a:xfrm>
              <a:off x="6300565" y="5015880"/>
              <a:ext cx="1952788" cy="4824536"/>
              <a:chOff x="14437469" y="3431704"/>
              <a:chExt cx="2448272" cy="6048672"/>
            </a:xfrm>
          </p:grpSpPr>
          <p:sp>
            <p:nvSpPr>
              <p:cNvPr id="39" name="Retângulo: Cantos Arredondados 38">
                <a:extLst>
                  <a:ext uri="{FF2B5EF4-FFF2-40B4-BE49-F238E27FC236}">
                    <a16:creationId xmlns:a16="http://schemas.microsoft.com/office/drawing/2014/main" xmlns="" id="{B41DC3E2-EB27-49DD-8358-9B60B05BA50C}"/>
                  </a:ext>
                </a:extLst>
              </p:cNvPr>
              <p:cNvSpPr/>
              <p:nvPr/>
            </p:nvSpPr>
            <p:spPr>
              <a:xfrm>
                <a:off x="15589597" y="4871864"/>
                <a:ext cx="144016" cy="4608512"/>
              </a:xfrm>
              <a:prstGeom prst="roundRect">
                <a:avLst>
                  <a:gd name="adj" fmla="val 50000"/>
                </a:avLst>
              </a:prstGeom>
              <a:solidFill>
                <a:srgbClr val="EAD9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" name="Forma Livre: Forma 39">
                <a:extLst>
                  <a:ext uri="{FF2B5EF4-FFF2-40B4-BE49-F238E27FC236}">
                    <a16:creationId xmlns:a16="http://schemas.microsoft.com/office/drawing/2014/main" xmlns="" id="{36CF5830-573B-4E63-ABD1-75CF6C8C75B9}"/>
                  </a:ext>
                </a:extLst>
              </p:cNvPr>
              <p:cNvSpPr/>
              <p:nvPr/>
            </p:nvSpPr>
            <p:spPr>
              <a:xfrm>
                <a:off x="14437469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DE59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" name="Forma Livre: Forma 40">
                <a:extLst>
                  <a:ext uri="{FF2B5EF4-FFF2-40B4-BE49-F238E27FC236}">
                    <a16:creationId xmlns:a16="http://schemas.microsoft.com/office/drawing/2014/main" xmlns="" id="{9F2F213C-E445-4753-9759-C1ECCB0C953F}"/>
                  </a:ext>
                </a:extLst>
              </p:cNvPr>
              <p:cNvSpPr/>
              <p:nvPr/>
            </p:nvSpPr>
            <p:spPr>
              <a:xfrm flipH="1">
                <a:off x="15661605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D74E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Retângulo: Cantos Arredondados 41">
                <a:extLst>
                  <a:ext uri="{FF2B5EF4-FFF2-40B4-BE49-F238E27FC236}">
                    <a16:creationId xmlns:a16="http://schemas.microsoft.com/office/drawing/2014/main" xmlns="" id="{C128B5CC-2254-4F76-8004-A1999FF653BF}"/>
                  </a:ext>
                </a:extLst>
              </p:cNvPr>
              <p:cNvSpPr/>
              <p:nvPr/>
            </p:nvSpPr>
            <p:spPr>
              <a:xfrm rot="2339473">
                <a:off x="14898306" y="3692598"/>
                <a:ext cx="123709" cy="5930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43" name="Agrupar 42">
                <a:extLst>
                  <a:ext uri="{FF2B5EF4-FFF2-40B4-BE49-F238E27FC236}">
                    <a16:creationId xmlns:a16="http://schemas.microsoft.com/office/drawing/2014/main" xmlns="" id="{3B6DA7B9-F444-4CE5-90A6-0DE2C9F6378D}"/>
                  </a:ext>
                </a:extLst>
              </p:cNvPr>
              <p:cNvGrpSpPr/>
              <p:nvPr/>
            </p:nvGrpSpPr>
            <p:grpSpPr>
              <a:xfrm>
                <a:off x="15301564" y="5663952"/>
                <a:ext cx="748800" cy="432048"/>
                <a:chOff x="14581485" y="5519936"/>
                <a:chExt cx="1944216" cy="1152128"/>
              </a:xfrm>
            </p:grpSpPr>
            <p:sp>
              <p:nvSpPr>
                <p:cNvPr id="44" name="Forma Livre: Forma 43">
                  <a:extLst>
                    <a:ext uri="{FF2B5EF4-FFF2-40B4-BE49-F238E27FC236}">
                      <a16:creationId xmlns:a16="http://schemas.microsoft.com/office/drawing/2014/main" xmlns="" id="{F29C1D40-6ACD-4DC5-93F5-2912725E699D}"/>
                    </a:ext>
                  </a:extLst>
                </p:cNvPr>
                <p:cNvSpPr/>
                <p:nvPr/>
              </p:nvSpPr>
              <p:spPr>
                <a:xfrm>
                  <a:off x="14581485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DE595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5" name="Forma Livre: Forma 44">
                  <a:extLst>
                    <a:ext uri="{FF2B5EF4-FFF2-40B4-BE49-F238E27FC236}">
                      <a16:creationId xmlns:a16="http://schemas.microsoft.com/office/drawing/2014/main" xmlns="" id="{345732A0-88B4-4438-A676-48AF45BF3404}"/>
                    </a:ext>
                  </a:extLst>
                </p:cNvPr>
                <p:cNvSpPr/>
                <p:nvPr/>
              </p:nvSpPr>
              <p:spPr>
                <a:xfrm flipH="1">
                  <a:off x="15517589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D74E4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46" name="Agrupar 45">
              <a:extLst>
                <a:ext uri="{FF2B5EF4-FFF2-40B4-BE49-F238E27FC236}">
                  <a16:creationId xmlns:a16="http://schemas.microsoft.com/office/drawing/2014/main" xmlns="" id="{635BE624-F3DB-4942-A122-30522295DF87}"/>
                </a:ext>
              </a:extLst>
            </p:cNvPr>
            <p:cNvGrpSpPr/>
            <p:nvPr/>
          </p:nvGrpSpPr>
          <p:grpSpPr>
            <a:xfrm>
              <a:off x="14365461" y="3287688"/>
              <a:ext cx="2448272" cy="6048672"/>
              <a:chOff x="14437469" y="3431704"/>
              <a:chExt cx="2448272" cy="6048672"/>
            </a:xfrm>
          </p:grpSpPr>
          <p:sp>
            <p:nvSpPr>
              <p:cNvPr id="47" name="Retângulo: Cantos Arredondados 46">
                <a:extLst>
                  <a:ext uri="{FF2B5EF4-FFF2-40B4-BE49-F238E27FC236}">
                    <a16:creationId xmlns:a16="http://schemas.microsoft.com/office/drawing/2014/main" xmlns="" id="{CAA27AD1-54A6-4527-A55B-75D4DDB77B0C}"/>
                  </a:ext>
                </a:extLst>
              </p:cNvPr>
              <p:cNvSpPr/>
              <p:nvPr/>
            </p:nvSpPr>
            <p:spPr>
              <a:xfrm>
                <a:off x="15589597" y="4871864"/>
                <a:ext cx="144016" cy="4608512"/>
              </a:xfrm>
              <a:prstGeom prst="roundRect">
                <a:avLst>
                  <a:gd name="adj" fmla="val 50000"/>
                </a:avLst>
              </a:prstGeom>
              <a:solidFill>
                <a:srgbClr val="EAD9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8" name="Forma Livre: Forma 47">
                <a:extLst>
                  <a:ext uri="{FF2B5EF4-FFF2-40B4-BE49-F238E27FC236}">
                    <a16:creationId xmlns:a16="http://schemas.microsoft.com/office/drawing/2014/main" xmlns="" id="{40EB6264-D7D7-46A9-8C81-0F2B7854A47C}"/>
                  </a:ext>
                </a:extLst>
              </p:cNvPr>
              <p:cNvSpPr/>
              <p:nvPr/>
            </p:nvSpPr>
            <p:spPr>
              <a:xfrm>
                <a:off x="14437469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0CC1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9" name="Forma Livre: Forma 48">
                <a:extLst>
                  <a:ext uri="{FF2B5EF4-FFF2-40B4-BE49-F238E27FC236}">
                    <a16:creationId xmlns:a16="http://schemas.microsoft.com/office/drawing/2014/main" xmlns="" id="{3EA43E0B-F70A-4E7E-A908-61F21E9EBB71}"/>
                  </a:ext>
                </a:extLst>
              </p:cNvPr>
              <p:cNvSpPr/>
              <p:nvPr/>
            </p:nvSpPr>
            <p:spPr>
              <a:xfrm flipH="1">
                <a:off x="15661605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0AB3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0" name="Retângulo: Cantos Arredondados 49">
                <a:extLst>
                  <a:ext uri="{FF2B5EF4-FFF2-40B4-BE49-F238E27FC236}">
                    <a16:creationId xmlns:a16="http://schemas.microsoft.com/office/drawing/2014/main" xmlns="" id="{12B6DBBC-66DF-4AD9-B0B3-90AA2099FE7F}"/>
                  </a:ext>
                </a:extLst>
              </p:cNvPr>
              <p:cNvSpPr/>
              <p:nvPr/>
            </p:nvSpPr>
            <p:spPr>
              <a:xfrm rot="2339473">
                <a:off x="14898306" y="3692598"/>
                <a:ext cx="123709" cy="5930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1" name="Agrupar 50">
                <a:extLst>
                  <a:ext uri="{FF2B5EF4-FFF2-40B4-BE49-F238E27FC236}">
                    <a16:creationId xmlns:a16="http://schemas.microsoft.com/office/drawing/2014/main" xmlns="" id="{75314782-7C32-45C5-BB92-3210B3A3F701}"/>
                  </a:ext>
                </a:extLst>
              </p:cNvPr>
              <p:cNvGrpSpPr/>
              <p:nvPr/>
            </p:nvGrpSpPr>
            <p:grpSpPr>
              <a:xfrm>
                <a:off x="15301564" y="5663952"/>
                <a:ext cx="748800" cy="432048"/>
                <a:chOff x="14581485" y="5519936"/>
                <a:chExt cx="1944216" cy="1152128"/>
              </a:xfrm>
            </p:grpSpPr>
            <p:sp>
              <p:nvSpPr>
                <p:cNvPr id="52" name="Forma Livre: Forma 51">
                  <a:extLst>
                    <a:ext uri="{FF2B5EF4-FFF2-40B4-BE49-F238E27FC236}">
                      <a16:creationId xmlns:a16="http://schemas.microsoft.com/office/drawing/2014/main" xmlns="" id="{C178A0BA-7BAD-47C7-BCAF-4EB827AD5F84}"/>
                    </a:ext>
                  </a:extLst>
                </p:cNvPr>
                <p:cNvSpPr/>
                <p:nvPr/>
              </p:nvSpPr>
              <p:spPr>
                <a:xfrm>
                  <a:off x="14581485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0CC1A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3" name="Forma Livre: Forma 52">
                  <a:extLst>
                    <a:ext uri="{FF2B5EF4-FFF2-40B4-BE49-F238E27FC236}">
                      <a16:creationId xmlns:a16="http://schemas.microsoft.com/office/drawing/2014/main" xmlns="" id="{5B5A002A-434A-41F1-9249-003CEFD72C3F}"/>
                    </a:ext>
                  </a:extLst>
                </p:cNvPr>
                <p:cNvSpPr/>
                <p:nvPr/>
              </p:nvSpPr>
              <p:spPr>
                <a:xfrm flipH="1">
                  <a:off x="15517589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0AB39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</p:grpSp>
      <p:grpSp>
        <p:nvGrpSpPr>
          <p:cNvPr id="107" name="Agrupar 106">
            <a:extLst>
              <a:ext uri="{FF2B5EF4-FFF2-40B4-BE49-F238E27FC236}">
                <a16:creationId xmlns:a16="http://schemas.microsoft.com/office/drawing/2014/main" xmlns="" id="{33F93F82-A1D6-4D90-9A3A-E78E17FAD4B1}"/>
              </a:ext>
            </a:extLst>
          </p:cNvPr>
          <p:cNvGrpSpPr/>
          <p:nvPr/>
        </p:nvGrpSpPr>
        <p:grpSpPr>
          <a:xfrm>
            <a:off x="11485141" y="839416"/>
            <a:ext cx="8928991" cy="5328592"/>
            <a:chOff x="12745147" y="3863752"/>
            <a:chExt cx="8928991" cy="5328592"/>
          </a:xfrm>
        </p:grpSpPr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xmlns="" id="{0D43F9A2-55E1-4415-AF40-4420A454481D}"/>
                </a:ext>
              </a:extLst>
            </p:cNvPr>
            <p:cNvGrpSpPr/>
            <p:nvPr/>
          </p:nvGrpSpPr>
          <p:grpSpPr>
            <a:xfrm>
              <a:off x="16681582" y="5255909"/>
              <a:ext cx="2636798" cy="3168352"/>
              <a:chOff x="11773164" y="4295801"/>
              <a:chExt cx="1368151" cy="1643959"/>
            </a:xfrm>
          </p:grpSpPr>
          <p:grpSp>
            <p:nvGrpSpPr>
              <p:cNvPr id="82" name="Agrupar 81">
                <a:extLst>
                  <a:ext uri="{FF2B5EF4-FFF2-40B4-BE49-F238E27FC236}">
                    <a16:creationId xmlns:a16="http://schemas.microsoft.com/office/drawing/2014/main" xmlns="" id="{D388BADB-6EA1-4545-A49F-979D6367B91E}"/>
                  </a:ext>
                </a:extLst>
              </p:cNvPr>
              <p:cNvGrpSpPr/>
              <p:nvPr/>
            </p:nvGrpSpPr>
            <p:grpSpPr>
              <a:xfrm>
                <a:off x="11773164" y="4295801"/>
                <a:ext cx="1368151" cy="1643959"/>
                <a:chOff x="11557148" y="4295801"/>
                <a:chExt cx="1378326" cy="1656184"/>
              </a:xfrm>
            </p:grpSpPr>
            <p:pic>
              <p:nvPicPr>
                <p:cNvPr id="86" name="Imagem 85">
                  <a:extLst>
                    <a:ext uri="{FF2B5EF4-FFF2-40B4-BE49-F238E27FC236}">
                      <a16:creationId xmlns:a16="http://schemas.microsoft.com/office/drawing/2014/main" xmlns="" id="{86D07F73-EA2D-4AE6-92C5-4A40EA37DC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57148" y="4295801"/>
                  <a:ext cx="1378326" cy="1656184"/>
                </a:xfrm>
                <a:prstGeom prst="rect">
                  <a:avLst/>
                </a:prstGeom>
              </p:spPr>
            </p:pic>
            <p:sp>
              <p:nvSpPr>
                <p:cNvPr id="87" name="Retângulo 86">
                  <a:extLst>
                    <a:ext uri="{FF2B5EF4-FFF2-40B4-BE49-F238E27FC236}">
                      <a16:creationId xmlns:a16="http://schemas.microsoft.com/office/drawing/2014/main" xmlns="" id="{A1CBE641-A4D4-4A27-A3F7-4ADB4A7C58E0}"/>
                    </a:ext>
                  </a:extLst>
                </p:cNvPr>
                <p:cNvSpPr/>
                <p:nvPr/>
              </p:nvSpPr>
              <p:spPr>
                <a:xfrm>
                  <a:off x="12205221" y="5159896"/>
                  <a:ext cx="288032" cy="144016"/>
                </a:xfrm>
                <a:prstGeom prst="rect">
                  <a:avLst/>
                </a:prstGeom>
                <a:solidFill>
                  <a:srgbClr val="0086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83" name="Agrupar 82">
                <a:extLst>
                  <a:ext uri="{FF2B5EF4-FFF2-40B4-BE49-F238E27FC236}">
                    <a16:creationId xmlns:a16="http://schemas.microsoft.com/office/drawing/2014/main" xmlns="" id="{C569D7CF-BFA5-4F5C-B62E-9AE3833B0582}"/>
                  </a:ext>
                </a:extLst>
              </p:cNvPr>
              <p:cNvGrpSpPr/>
              <p:nvPr/>
            </p:nvGrpSpPr>
            <p:grpSpPr>
              <a:xfrm>
                <a:off x="12421245" y="5159896"/>
                <a:ext cx="285906" cy="145167"/>
                <a:chOff x="12421245" y="5159896"/>
                <a:chExt cx="285906" cy="145167"/>
              </a:xfrm>
            </p:grpSpPr>
            <p:sp>
              <p:nvSpPr>
                <p:cNvPr id="84" name="Forma Livre: Forma 83">
                  <a:extLst>
                    <a:ext uri="{FF2B5EF4-FFF2-40B4-BE49-F238E27FC236}">
                      <a16:creationId xmlns:a16="http://schemas.microsoft.com/office/drawing/2014/main" xmlns="" id="{5FDDD529-F903-473A-A456-2E11A69C8DBD}"/>
                    </a:ext>
                  </a:extLst>
                </p:cNvPr>
                <p:cNvSpPr/>
                <p:nvPr/>
              </p:nvSpPr>
              <p:spPr>
                <a:xfrm>
                  <a:off x="12421245" y="5159896"/>
                  <a:ext cx="285906" cy="144000"/>
                </a:xfrm>
                <a:custGeom>
                  <a:avLst/>
                  <a:gdLst>
                    <a:gd name="connsiteX0" fmla="*/ 3630 w 648072"/>
                    <a:gd name="connsiteY0" fmla="*/ 0 h 360040"/>
                    <a:gd name="connsiteX1" fmla="*/ 644442 w 648072"/>
                    <a:gd name="connsiteY1" fmla="*/ 0 h 360040"/>
                    <a:gd name="connsiteX2" fmla="*/ 648072 w 648072"/>
                    <a:gd name="connsiteY2" fmla="*/ 36004 h 360040"/>
                    <a:gd name="connsiteX3" fmla="*/ 324036 w 648072"/>
                    <a:gd name="connsiteY3" fmla="*/ 360040 h 360040"/>
                    <a:gd name="connsiteX4" fmla="*/ 0 w 648072"/>
                    <a:gd name="connsiteY4" fmla="*/ 36004 h 360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072" h="360040">
                      <a:moveTo>
                        <a:pt x="3630" y="0"/>
                      </a:moveTo>
                      <a:lnTo>
                        <a:pt x="644442" y="0"/>
                      </a:lnTo>
                      <a:lnTo>
                        <a:pt x="648072" y="36004"/>
                      </a:lnTo>
                      <a:cubicBezTo>
                        <a:pt x="648072" y="214964"/>
                        <a:pt x="502996" y="360040"/>
                        <a:pt x="324036" y="360040"/>
                      </a:cubicBezTo>
                      <a:cubicBezTo>
                        <a:pt x="145076" y="360040"/>
                        <a:pt x="0" y="214964"/>
                        <a:pt x="0" y="3600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5" name="Forma Livre: Forma 84">
                  <a:extLst>
                    <a:ext uri="{FF2B5EF4-FFF2-40B4-BE49-F238E27FC236}">
                      <a16:creationId xmlns:a16="http://schemas.microsoft.com/office/drawing/2014/main" xmlns="" id="{EBE14DC6-C409-4B75-A97C-40D65FE452F7}"/>
                    </a:ext>
                  </a:extLst>
                </p:cNvPr>
                <p:cNvSpPr/>
                <p:nvPr/>
              </p:nvSpPr>
              <p:spPr>
                <a:xfrm rot="151157" flipV="1">
                  <a:off x="12496738" y="5239449"/>
                  <a:ext cx="129118" cy="65614"/>
                </a:xfrm>
                <a:custGeom>
                  <a:avLst/>
                  <a:gdLst>
                    <a:gd name="connsiteX0" fmla="*/ 65608 w 129118"/>
                    <a:gd name="connsiteY0" fmla="*/ 65614 h 65614"/>
                    <a:gd name="connsiteX1" fmla="*/ 115768 w 129118"/>
                    <a:gd name="connsiteY1" fmla="*/ 46917 h 65614"/>
                    <a:gd name="connsiteX2" fmla="*/ 129118 w 129118"/>
                    <a:gd name="connsiteY2" fmla="*/ 17913 h 65614"/>
                    <a:gd name="connsiteX3" fmla="*/ 116476 w 129118"/>
                    <a:gd name="connsiteY3" fmla="*/ 10185 h 65614"/>
                    <a:gd name="connsiteX4" fmla="*/ 60832 w 129118"/>
                    <a:gd name="connsiteY4" fmla="*/ 0 h 65614"/>
                    <a:gd name="connsiteX5" fmla="*/ 5188 w 129118"/>
                    <a:gd name="connsiteY5" fmla="*/ 10185 h 65614"/>
                    <a:gd name="connsiteX6" fmla="*/ 0 w 129118"/>
                    <a:gd name="connsiteY6" fmla="*/ 13356 h 65614"/>
                    <a:gd name="connsiteX7" fmla="*/ 15448 w 129118"/>
                    <a:gd name="connsiteY7" fmla="*/ 46917 h 65614"/>
                    <a:gd name="connsiteX8" fmla="*/ 65608 w 129118"/>
                    <a:gd name="connsiteY8" fmla="*/ 65614 h 65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9118" h="65614">
                      <a:moveTo>
                        <a:pt x="65608" y="65614"/>
                      </a:moveTo>
                      <a:cubicBezTo>
                        <a:pt x="85196" y="65614"/>
                        <a:pt x="102931" y="58469"/>
                        <a:pt x="115768" y="46917"/>
                      </a:cubicBezTo>
                      <a:lnTo>
                        <a:pt x="129118" y="17913"/>
                      </a:lnTo>
                      <a:lnTo>
                        <a:pt x="116476" y="10185"/>
                      </a:lnTo>
                      <a:cubicBezTo>
                        <a:pt x="99373" y="3627"/>
                        <a:pt x="80570" y="0"/>
                        <a:pt x="60832" y="0"/>
                      </a:cubicBezTo>
                      <a:cubicBezTo>
                        <a:pt x="41094" y="0"/>
                        <a:pt x="22291" y="3627"/>
                        <a:pt x="5188" y="10185"/>
                      </a:cubicBezTo>
                      <a:lnTo>
                        <a:pt x="0" y="13356"/>
                      </a:lnTo>
                      <a:lnTo>
                        <a:pt x="15448" y="46917"/>
                      </a:lnTo>
                      <a:cubicBezTo>
                        <a:pt x="28285" y="58469"/>
                        <a:pt x="46020" y="65614"/>
                        <a:pt x="65608" y="6561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58" name="Agrupar 57">
              <a:extLst>
                <a:ext uri="{FF2B5EF4-FFF2-40B4-BE49-F238E27FC236}">
                  <a16:creationId xmlns:a16="http://schemas.microsoft.com/office/drawing/2014/main" xmlns="" id="{B7A678B1-9888-4185-91CE-EA28EAD8D69F}"/>
                </a:ext>
              </a:extLst>
            </p:cNvPr>
            <p:cNvGrpSpPr/>
            <p:nvPr/>
          </p:nvGrpSpPr>
          <p:grpSpPr>
            <a:xfrm>
              <a:off x="12745147" y="4775853"/>
              <a:ext cx="1632181" cy="4032448"/>
              <a:chOff x="14437469" y="3431704"/>
              <a:chExt cx="2448272" cy="6048672"/>
            </a:xfrm>
          </p:grpSpPr>
          <p:sp>
            <p:nvSpPr>
              <p:cNvPr id="75" name="Retângulo: Cantos Arredondados 74">
                <a:extLst>
                  <a:ext uri="{FF2B5EF4-FFF2-40B4-BE49-F238E27FC236}">
                    <a16:creationId xmlns:a16="http://schemas.microsoft.com/office/drawing/2014/main" xmlns="" id="{59EFF6D0-D927-4BCE-AEFA-6567E2B94854}"/>
                  </a:ext>
                </a:extLst>
              </p:cNvPr>
              <p:cNvSpPr/>
              <p:nvPr/>
            </p:nvSpPr>
            <p:spPr>
              <a:xfrm>
                <a:off x="15589597" y="4871864"/>
                <a:ext cx="144016" cy="4608512"/>
              </a:xfrm>
              <a:prstGeom prst="roundRect">
                <a:avLst>
                  <a:gd name="adj" fmla="val 50000"/>
                </a:avLst>
              </a:prstGeom>
              <a:solidFill>
                <a:srgbClr val="EAD9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6" name="Forma Livre: Forma 75">
                <a:extLst>
                  <a:ext uri="{FF2B5EF4-FFF2-40B4-BE49-F238E27FC236}">
                    <a16:creationId xmlns:a16="http://schemas.microsoft.com/office/drawing/2014/main" xmlns="" id="{F8F782AD-380F-497C-BA4E-2FD29236110A}"/>
                  </a:ext>
                </a:extLst>
              </p:cNvPr>
              <p:cNvSpPr/>
              <p:nvPr/>
            </p:nvSpPr>
            <p:spPr>
              <a:xfrm>
                <a:off x="14437469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007F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7" name="Forma Livre: Forma 76">
                <a:extLst>
                  <a:ext uri="{FF2B5EF4-FFF2-40B4-BE49-F238E27FC236}">
                    <a16:creationId xmlns:a16="http://schemas.microsoft.com/office/drawing/2014/main" xmlns="" id="{C3CA3B54-B895-4DEC-9FC3-6AC5A0D2CCD2}"/>
                  </a:ext>
                </a:extLst>
              </p:cNvPr>
              <p:cNvSpPr/>
              <p:nvPr/>
            </p:nvSpPr>
            <p:spPr>
              <a:xfrm flipH="1">
                <a:off x="15661605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006D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8" name="Retângulo: Cantos Arredondados 77">
                <a:extLst>
                  <a:ext uri="{FF2B5EF4-FFF2-40B4-BE49-F238E27FC236}">
                    <a16:creationId xmlns:a16="http://schemas.microsoft.com/office/drawing/2014/main" xmlns="" id="{63F4422D-B0C0-43CB-9F73-9500B6B4F852}"/>
                  </a:ext>
                </a:extLst>
              </p:cNvPr>
              <p:cNvSpPr/>
              <p:nvPr/>
            </p:nvSpPr>
            <p:spPr>
              <a:xfrm rot="2339473">
                <a:off x="14898306" y="3692598"/>
                <a:ext cx="123709" cy="5930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79" name="Agrupar 78">
                <a:extLst>
                  <a:ext uri="{FF2B5EF4-FFF2-40B4-BE49-F238E27FC236}">
                    <a16:creationId xmlns:a16="http://schemas.microsoft.com/office/drawing/2014/main" xmlns="" id="{675439CB-B49B-4E3E-8D64-63D3B86C5B84}"/>
                  </a:ext>
                </a:extLst>
              </p:cNvPr>
              <p:cNvGrpSpPr/>
              <p:nvPr/>
            </p:nvGrpSpPr>
            <p:grpSpPr>
              <a:xfrm>
                <a:off x="15301564" y="5663952"/>
                <a:ext cx="748800" cy="432048"/>
                <a:chOff x="14581485" y="5519936"/>
                <a:chExt cx="1944216" cy="1152128"/>
              </a:xfrm>
            </p:grpSpPr>
            <p:sp>
              <p:nvSpPr>
                <p:cNvPr id="80" name="Forma Livre: Forma 79">
                  <a:extLst>
                    <a:ext uri="{FF2B5EF4-FFF2-40B4-BE49-F238E27FC236}">
                      <a16:creationId xmlns:a16="http://schemas.microsoft.com/office/drawing/2014/main" xmlns="" id="{F1C2F5C0-2A43-46A7-ABDA-ECE732F18A85}"/>
                    </a:ext>
                  </a:extLst>
                </p:cNvPr>
                <p:cNvSpPr/>
                <p:nvPr/>
              </p:nvSpPr>
              <p:spPr>
                <a:xfrm>
                  <a:off x="14581485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007F9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1" name="Forma Livre: Forma 80">
                  <a:extLst>
                    <a:ext uri="{FF2B5EF4-FFF2-40B4-BE49-F238E27FC236}">
                      <a16:creationId xmlns:a16="http://schemas.microsoft.com/office/drawing/2014/main" xmlns="" id="{C91FD6F2-BFB5-44EC-A3F0-8CCC69B50C97}"/>
                    </a:ext>
                  </a:extLst>
                </p:cNvPr>
                <p:cNvSpPr/>
                <p:nvPr/>
              </p:nvSpPr>
              <p:spPr>
                <a:xfrm flipH="1">
                  <a:off x="15517589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006D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59" name="Agrupar 58">
              <a:extLst>
                <a:ext uri="{FF2B5EF4-FFF2-40B4-BE49-F238E27FC236}">
                  <a16:creationId xmlns:a16="http://schemas.microsoft.com/office/drawing/2014/main" xmlns="" id="{3D775001-742D-427A-ABA8-45E3696A1032}"/>
                </a:ext>
              </a:extLst>
            </p:cNvPr>
            <p:cNvGrpSpPr/>
            <p:nvPr/>
          </p:nvGrpSpPr>
          <p:grpSpPr>
            <a:xfrm>
              <a:off x="14665360" y="5975987"/>
              <a:ext cx="1301859" cy="3216357"/>
              <a:chOff x="14437469" y="3431704"/>
              <a:chExt cx="2448272" cy="6048672"/>
            </a:xfrm>
          </p:grpSpPr>
          <p:sp>
            <p:nvSpPr>
              <p:cNvPr id="68" name="Retângulo: Cantos Arredondados 67">
                <a:extLst>
                  <a:ext uri="{FF2B5EF4-FFF2-40B4-BE49-F238E27FC236}">
                    <a16:creationId xmlns:a16="http://schemas.microsoft.com/office/drawing/2014/main" xmlns="" id="{C2455E19-5369-40A1-933E-F44F5998C66D}"/>
                  </a:ext>
                </a:extLst>
              </p:cNvPr>
              <p:cNvSpPr/>
              <p:nvPr/>
            </p:nvSpPr>
            <p:spPr>
              <a:xfrm>
                <a:off x="15589597" y="4871864"/>
                <a:ext cx="144016" cy="4608512"/>
              </a:xfrm>
              <a:prstGeom prst="roundRect">
                <a:avLst>
                  <a:gd name="adj" fmla="val 50000"/>
                </a:avLst>
              </a:prstGeom>
              <a:solidFill>
                <a:srgbClr val="EAD9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Forma Livre: Forma 68">
                <a:extLst>
                  <a:ext uri="{FF2B5EF4-FFF2-40B4-BE49-F238E27FC236}">
                    <a16:creationId xmlns:a16="http://schemas.microsoft.com/office/drawing/2014/main" xmlns="" id="{7CD50659-B5BA-493B-9850-8DD1F07D36B6}"/>
                  </a:ext>
                </a:extLst>
              </p:cNvPr>
              <p:cNvSpPr/>
              <p:nvPr/>
            </p:nvSpPr>
            <p:spPr>
              <a:xfrm>
                <a:off x="14437469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DE59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0" name="Forma Livre: Forma 69">
                <a:extLst>
                  <a:ext uri="{FF2B5EF4-FFF2-40B4-BE49-F238E27FC236}">
                    <a16:creationId xmlns:a16="http://schemas.microsoft.com/office/drawing/2014/main" xmlns="" id="{C6FA9112-AB93-43BD-818B-4A175E12A7EC}"/>
                  </a:ext>
                </a:extLst>
              </p:cNvPr>
              <p:cNvSpPr/>
              <p:nvPr/>
            </p:nvSpPr>
            <p:spPr>
              <a:xfrm flipH="1">
                <a:off x="15661605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D74E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Retângulo: Cantos Arredondados 70">
                <a:extLst>
                  <a:ext uri="{FF2B5EF4-FFF2-40B4-BE49-F238E27FC236}">
                    <a16:creationId xmlns:a16="http://schemas.microsoft.com/office/drawing/2014/main" xmlns="" id="{C327D628-5CFD-4DF2-8F1B-3A2D128E2595}"/>
                  </a:ext>
                </a:extLst>
              </p:cNvPr>
              <p:cNvSpPr/>
              <p:nvPr/>
            </p:nvSpPr>
            <p:spPr>
              <a:xfrm rot="2339473">
                <a:off x="14898306" y="3692598"/>
                <a:ext cx="123709" cy="5930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72" name="Agrupar 71">
                <a:extLst>
                  <a:ext uri="{FF2B5EF4-FFF2-40B4-BE49-F238E27FC236}">
                    <a16:creationId xmlns:a16="http://schemas.microsoft.com/office/drawing/2014/main" xmlns="" id="{C0ED3EAF-1BE3-4DA2-A3A9-755A6224CAE7}"/>
                  </a:ext>
                </a:extLst>
              </p:cNvPr>
              <p:cNvGrpSpPr/>
              <p:nvPr/>
            </p:nvGrpSpPr>
            <p:grpSpPr>
              <a:xfrm>
                <a:off x="15301564" y="5663952"/>
                <a:ext cx="748800" cy="432048"/>
                <a:chOff x="14581485" y="5519936"/>
                <a:chExt cx="1944216" cy="1152128"/>
              </a:xfrm>
            </p:grpSpPr>
            <p:sp>
              <p:nvSpPr>
                <p:cNvPr id="73" name="Forma Livre: Forma 72">
                  <a:extLst>
                    <a:ext uri="{FF2B5EF4-FFF2-40B4-BE49-F238E27FC236}">
                      <a16:creationId xmlns:a16="http://schemas.microsoft.com/office/drawing/2014/main" xmlns="" id="{A70030CB-060D-4298-8319-04C770CEB349}"/>
                    </a:ext>
                  </a:extLst>
                </p:cNvPr>
                <p:cNvSpPr/>
                <p:nvPr/>
              </p:nvSpPr>
              <p:spPr>
                <a:xfrm>
                  <a:off x="14581485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DE595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4" name="Forma Livre: Forma 73">
                  <a:extLst>
                    <a:ext uri="{FF2B5EF4-FFF2-40B4-BE49-F238E27FC236}">
                      <a16:creationId xmlns:a16="http://schemas.microsoft.com/office/drawing/2014/main" xmlns="" id="{7AB62A3F-1534-425F-AA85-4E44412E1B46}"/>
                    </a:ext>
                  </a:extLst>
                </p:cNvPr>
                <p:cNvSpPr/>
                <p:nvPr/>
              </p:nvSpPr>
              <p:spPr>
                <a:xfrm flipH="1">
                  <a:off x="15517589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D74E4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60" name="Agrupar 59">
              <a:extLst>
                <a:ext uri="{FF2B5EF4-FFF2-40B4-BE49-F238E27FC236}">
                  <a16:creationId xmlns:a16="http://schemas.microsoft.com/office/drawing/2014/main" xmlns="" id="{82E5A7EC-CE8E-45CE-820B-29AAE65F636E}"/>
                </a:ext>
              </a:extLst>
            </p:cNvPr>
            <p:cNvGrpSpPr/>
            <p:nvPr/>
          </p:nvGrpSpPr>
          <p:grpSpPr>
            <a:xfrm>
              <a:off x="20041957" y="4823859"/>
              <a:ext cx="1632181" cy="4032448"/>
              <a:chOff x="14437469" y="3431704"/>
              <a:chExt cx="2448272" cy="6048672"/>
            </a:xfrm>
          </p:grpSpPr>
          <p:sp>
            <p:nvSpPr>
              <p:cNvPr id="61" name="Retângulo: Cantos Arredondados 60">
                <a:extLst>
                  <a:ext uri="{FF2B5EF4-FFF2-40B4-BE49-F238E27FC236}">
                    <a16:creationId xmlns:a16="http://schemas.microsoft.com/office/drawing/2014/main" xmlns="" id="{684FAB97-F873-480C-894B-5AA8363E3FD7}"/>
                  </a:ext>
                </a:extLst>
              </p:cNvPr>
              <p:cNvSpPr/>
              <p:nvPr/>
            </p:nvSpPr>
            <p:spPr>
              <a:xfrm>
                <a:off x="15589597" y="4871864"/>
                <a:ext cx="144016" cy="4608512"/>
              </a:xfrm>
              <a:prstGeom prst="roundRect">
                <a:avLst>
                  <a:gd name="adj" fmla="val 50000"/>
                </a:avLst>
              </a:prstGeom>
              <a:solidFill>
                <a:srgbClr val="EAD9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2" name="Forma Livre: Forma 61">
                <a:extLst>
                  <a:ext uri="{FF2B5EF4-FFF2-40B4-BE49-F238E27FC236}">
                    <a16:creationId xmlns:a16="http://schemas.microsoft.com/office/drawing/2014/main" xmlns="" id="{D22150AC-732C-43C0-9D54-812DEA479452}"/>
                  </a:ext>
                </a:extLst>
              </p:cNvPr>
              <p:cNvSpPr/>
              <p:nvPr/>
            </p:nvSpPr>
            <p:spPr>
              <a:xfrm>
                <a:off x="14437469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0CC1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3" name="Forma Livre: Forma 62">
                <a:extLst>
                  <a:ext uri="{FF2B5EF4-FFF2-40B4-BE49-F238E27FC236}">
                    <a16:creationId xmlns:a16="http://schemas.microsoft.com/office/drawing/2014/main" xmlns="" id="{68B808C0-CF34-4F65-B353-3670585EF39C}"/>
                  </a:ext>
                </a:extLst>
              </p:cNvPr>
              <p:cNvSpPr/>
              <p:nvPr/>
            </p:nvSpPr>
            <p:spPr>
              <a:xfrm flipH="1">
                <a:off x="15661605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0AB3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Retângulo: Cantos Arredondados 63">
                <a:extLst>
                  <a:ext uri="{FF2B5EF4-FFF2-40B4-BE49-F238E27FC236}">
                    <a16:creationId xmlns:a16="http://schemas.microsoft.com/office/drawing/2014/main" xmlns="" id="{DC41A2FF-D8F8-43E7-846B-5F519E050371}"/>
                  </a:ext>
                </a:extLst>
              </p:cNvPr>
              <p:cNvSpPr/>
              <p:nvPr/>
            </p:nvSpPr>
            <p:spPr>
              <a:xfrm rot="2339473">
                <a:off x="14898306" y="3692598"/>
                <a:ext cx="123709" cy="5930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65" name="Agrupar 64">
                <a:extLst>
                  <a:ext uri="{FF2B5EF4-FFF2-40B4-BE49-F238E27FC236}">
                    <a16:creationId xmlns:a16="http://schemas.microsoft.com/office/drawing/2014/main" xmlns="" id="{BF5EA5BA-C4A0-445D-AE5A-2E8C6EECD51B}"/>
                  </a:ext>
                </a:extLst>
              </p:cNvPr>
              <p:cNvGrpSpPr/>
              <p:nvPr/>
            </p:nvGrpSpPr>
            <p:grpSpPr>
              <a:xfrm>
                <a:off x="15301564" y="5663952"/>
                <a:ext cx="748800" cy="432048"/>
                <a:chOff x="14581485" y="5519936"/>
                <a:chExt cx="1944216" cy="1152128"/>
              </a:xfrm>
            </p:grpSpPr>
            <p:sp>
              <p:nvSpPr>
                <p:cNvPr id="66" name="Forma Livre: Forma 65">
                  <a:extLst>
                    <a:ext uri="{FF2B5EF4-FFF2-40B4-BE49-F238E27FC236}">
                      <a16:creationId xmlns:a16="http://schemas.microsoft.com/office/drawing/2014/main" xmlns="" id="{48E38DD5-36C5-4775-82BE-51CF12C1944E}"/>
                    </a:ext>
                  </a:extLst>
                </p:cNvPr>
                <p:cNvSpPr/>
                <p:nvPr/>
              </p:nvSpPr>
              <p:spPr>
                <a:xfrm>
                  <a:off x="14581485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0CC1A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7" name="Forma Livre: Forma 66">
                  <a:extLst>
                    <a:ext uri="{FF2B5EF4-FFF2-40B4-BE49-F238E27FC236}">
                      <a16:creationId xmlns:a16="http://schemas.microsoft.com/office/drawing/2014/main" xmlns="" id="{83C6E736-C258-4B83-ABF8-A3E9557CCB9B}"/>
                    </a:ext>
                  </a:extLst>
                </p:cNvPr>
                <p:cNvSpPr/>
                <p:nvPr/>
              </p:nvSpPr>
              <p:spPr>
                <a:xfrm flipH="1">
                  <a:off x="15517589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0AB39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88" name="Grupo 10">
              <a:extLst>
                <a:ext uri="{FF2B5EF4-FFF2-40B4-BE49-F238E27FC236}">
                  <a16:creationId xmlns:a16="http://schemas.microsoft.com/office/drawing/2014/main" xmlns="" id="{EFA2F3DE-B8F6-40CE-8493-B6492CDE4E26}"/>
                </a:ext>
              </a:extLst>
            </p:cNvPr>
            <p:cNvGrpSpPr/>
            <p:nvPr/>
          </p:nvGrpSpPr>
          <p:grpSpPr>
            <a:xfrm>
              <a:off x="16669717" y="5231904"/>
              <a:ext cx="2640294" cy="3168352"/>
              <a:chOff x="3558130" y="933283"/>
              <a:chExt cx="2298013" cy="2757615"/>
            </a:xfrm>
          </p:grpSpPr>
          <p:grpSp>
            <p:nvGrpSpPr>
              <p:cNvPr id="89" name="Agrupar 3">
                <a:extLst>
                  <a:ext uri="{FF2B5EF4-FFF2-40B4-BE49-F238E27FC236}">
                    <a16:creationId xmlns:a16="http://schemas.microsoft.com/office/drawing/2014/main" xmlns="" id="{EC366F2F-337C-4222-9DBA-B56DE1E70937}"/>
                  </a:ext>
                </a:extLst>
              </p:cNvPr>
              <p:cNvGrpSpPr/>
              <p:nvPr/>
            </p:nvGrpSpPr>
            <p:grpSpPr>
              <a:xfrm>
                <a:off x="3558130" y="933283"/>
                <a:ext cx="2298013" cy="2757615"/>
                <a:chOff x="3131840" y="1124744"/>
                <a:chExt cx="3312368" cy="3888432"/>
              </a:xfrm>
            </p:grpSpPr>
            <p:sp>
              <p:nvSpPr>
                <p:cNvPr id="100" name="Retângulo: Cantos Arredondados 4">
                  <a:extLst>
                    <a:ext uri="{FF2B5EF4-FFF2-40B4-BE49-F238E27FC236}">
                      <a16:creationId xmlns:a16="http://schemas.microsoft.com/office/drawing/2014/main" xmlns="" id="{D5204987-B4BA-4A16-957F-737F936EFDE6}"/>
                    </a:ext>
                  </a:extLst>
                </p:cNvPr>
                <p:cNvSpPr/>
                <p:nvPr/>
              </p:nvSpPr>
              <p:spPr>
                <a:xfrm>
                  <a:off x="3347864" y="1124744"/>
                  <a:ext cx="2952328" cy="3888432"/>
                </a:xfrm>
                <a:prstGeom prst="roundRect">
                  <a:avLst>
                    <a:gd name="adj" fmla="val 436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1" name="Retângulo: Cantos Arredondados 5">
                  <a:extLst>
                    <a:ext uri="{FF2B5EF4-FFF2-40B4-BE49-F238E27FC236}">
                      <a16:creationId xmlns:a16="http://schemas.microsoft.com/office/drawing/2014/main" xmlns="" id="{25E9F03A-5273-4EFD-A194-4EFAF31D0865}"/>
                    </a:ext>
                  </a:extLst>
                </p:cNvPr>
                <p:cNvSpPr/>
                <p:nvPr/>
              </p:nvSpPr>
              <p:spPr>
                <a:xfrm>
                  <a:off x="3131840" y="1124744"/>
                  <a:ext cx="648072" cy="388843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6B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2" name="Retângulo: Cantos Arredondados 6">
                  <a:extLst>
                    <a:ext uri="{FF2B5EF4-FFF2-40B4-BE49-F238E27FC236}">
                      <a16:creationId xmlns:a16="http://schemas.microsoft.com/office/drawing/2014/main" xmlns="" id="{E218CA9F-7C29-476A-9A0D-E10363CFD05D}"/>
                    </a:ext>
                  </a:extLst>
                </p:cNvPr>
                <p:cNvSpPr/>
                <p:nvPr/>
              </p:nvSpPr>
              <p:spPr>
                <a:xfrm>
                  <a:off x="3491880" y="1628800"/>
                  <a:ext cx="2952328" cy="3384376"/>
                </a:xfrm>
                <a:prstGeom prst="roundRect">
                  <a:avLst>
                    <a:gd name="adj" fmla="val 4363"/>
                  </a:avLst>
                </a:prstGeom>
                <a:solidFill>
                  <a:srgbClr val="0086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3" name="Forma Livre: Forma 7">
                  <a:extLst>
                    <a:ext uri="{FF2B5EF4-FFF2-40B4-BE49-F238E27FC236}">
                      <a16:creationId xmlns:a16="http://schemas.microsoft.com/office/drawing/2014/main" xmlns="" id="{51898B39-4E68-4AF8-98C8-ADC83C968384}"/>
                    </a:ext>
                  </a:extLst>
                </p:cNvPr>
                <p:cNvSpPr/>
                <p:nvPr/>
              </p:nvSpPr>
              <p:spPr>
                <a:xfrm>
                  <a:off x="3275856" y="1268760"/>
                  <a:ext cx="2880320" cy="360040"/>
                </a:xfrm>
                <a:custGeom>
                  <a:avLst/>
                  <a:gdLst>
                    <a:gd name="connsiteX0" fmla="*/ 219248 w 2736304"/>
                    <a:gd name="connsiteY0" fmla="*/ 0 h 438496"/>
                    <a:gd name="connsiteX1" fmla="*/ 2733080 w 2736304"/>
                    <a:gd name="connsiteY1" fmla="*/ 0 h 438496"/>
                    <a:gd name="connsiteX2" fmla="*/ 2736304 w 2736304"/>
                    <a:gd name="connsiteY2" fmla="*/ 325 h 438496"/>
                    <a:gd name="connsiteX3" fmla="*/ 2736304 w 2736304"/>
                    <a:gd name="connsiteY3" fmla="*/ 438171 h 438496"/>
                    <a:gd name="connsiteX4" fmla="*/ 2733080 w 2736304"/>
                    <a:gd name="connsiteY4" fmla="*/ 438496 h 438496"/>
                    <a:gd name="connsiteX5" fmla="*/ 219248 w 2736304"/>
                    <a:gd name="connsiteY5" fmla="*/ 438496 h 438496"/>
                    <a:gd name="connsiteX6" fmla="*/ 0 w 2736304"/>
                    <a:gd name="connsiteY6" fmla="*/ 219248 h 438496"/>
                    <a:gd name="connsiteX7" fmla="*/ 219248 w 2736304"/>
                    <a:gd name="connsiteY7" fmla="*/ 0 h 4384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6304" h="438496">
                      <a:moveTo>
                        <a:pt x="219248" y="0"/>
                      </a:moveTo>
                      <a:lnTo>
                        <a:pt x="2733080" y="0"/>
                      </a:lnTo>
                      <a:lnTo>
                        <a:pt x="2736304" y="325"/>
                      </a:lnTo>
                      <a:lnTo>
                        <a:pt x="2736304" y="438171"/>
                      </a:lnTo>
                      <a:lnTo>
                        <a:pt x="2733080" y="438496"/>
                      </a:lnTo>
                      <a:lnTo>
                        <a:pt x="219248" y="438496"/>
                      </a:lnTo>
                      <a:cubicBezTo>
                        <a:pt x="98161" y="438496"/>
                        <a:pt x="0" y="340335"/>
                        <a:pt x="0" y="219248"/>
                      </a:cubicBezTo>
                      <a:cubicBezTo>
                        <a:pt x="0" y="98161"/>
                        <a:pt x="98161" y="0"/>
                        <a:pt x="219248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4" name="Retângulo 103">
                  <a:extLst>
                    <a:ext uri="{FF2B5EF4-FFF2-40B4-BE49-F238E27FC236}">
                      <a16:creationId xmlns:a16="http://schemas.microsoft.com/office/drawing/2014/main" xmlns="" id="{E1AAE4E1-74EC-42AB-8010-7AA2048908B3}"/>
                    </a:ext>
                  </a:extLst>
                </p:cNvPr>
                <p:cNvSpPr/>
                <p:nvPr/>
              </p:nvSpPr>
              <p:spPr>
                <a:xfrm>
                  <a:off x="3491880" y="1628800"/>
                  <a:ext cx="288032" cy="3384376"/>
                </a:xfrm>
                <a:prstGeom prst="rect">
                  <a:avLst/>
                </a:prstGeom>
                <a:solidFill>
                  <a:srgbClr val="0078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5" name="Retângulo: Cantos Arredondados 9">
                  <a:extLst>
                    <a:ext uri="{FF2B5EF4-FFF2-40B4-BE49-F238E27FC236}">
                      <a16:creationId xmlns:a16="http://schemas.microsoft.com/office/drawing/2014/main" xmlns="" id="{AF9D9A54-D884-4315-8EC5-4EBE44E07EC2}"/>
                    </a:ext>
                  </a:extLst>
                </p:cNvPr>
                <p:cNvSpPr/>
                <p:nvPr/>
              </p:nvSpPr>
              <p:spPr>
                <a:xfrm>
                  <a:off x="4067944" y="4293096"/>
                  <a:ext cx="2016224" cy="7200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6" name="Retângulo: Cantos Arredondados 10">
                  <a:extLst>
                    <a:ext uri="{FF2B5EF4-FFF2-40B4-BE49-F238E27FC236}">
                      <a16:creationId xmlns:a16="http://schemas.microsoft.com/office/drawing/2014/main" xmlns="" id="{21E4AAC6-BE34-447D-ABDD-734911822AF0}"/>
                    </a:ext>
                  </a:extLst>
                </p:cNvPr>
                <p:cNvSpPr/>
                <p:nvPr/>
              </p:nvSpPr>
              <p:spPr>
                <a:xfrm>
                  <a:off x="4427984" y="4509120"/>
                  <a:ext cx="1296144" cy="7200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90" name="Agrupar 17">
                <a:extLst>
                  <a:ext uri="{FF2B5EF4-FFF2-40B4-BE49-F238E27FC236}">
                    <a16:creationId xmlns:a16="http://schemas.microsoft.com/office/drawing/2014/main" xmlns="" id="{E6600899-0F46-4E39-9060-B47380B0E394}"/>
                  </a:ext>
                </a:extLst>
              </p:cNvPr>
              <p:cNvGrpSpPr/>
              <p:nvPr/>
            </p:nvGrpSpPr>
            <p:grpSpPr>
              <a:xfrm>
                <a:off x="4419889" y="2728607"/>
                <a:ext cx="789943" cy="348001"/>
                <a:chOff x="1691680" y="1268760"/>
                <a:chExt cx="2016224" cy="888224"/>
              </a:xfrm>
            </p:grpSpPr>
            <p:sp>
              <p:nvSpPr>
                <p:cNvPr id="94" name="Forma Livre: Forma 18">
                  <a:extLst>
                    <a:ext uri="{FF2B5EF4-FFF2-40B4-BE49-F238E27FC236}">
                      <a16:creationId xmlns:a16="http://schemas.microsoft.com/office/drawing/2014/main" xmlns="" id="{FCCDD4D0-3ABB-4E01-9D49-3F676E8C41C8}"/>
                    </a:ext>
                  </a:extLst>
                </p:cNvPr>
                <p:cNvSpPr/>
                <p:nvPr/>
              </p:nvSpPr>
              <p:spPr>
                <a:xfrm>
                  <a:off x="1691680" y="1268760"/>
                  <a:ext cx="936104" cy="888224"/>
                </a:xfrm>
                <a:custGeom>
                  <a:avLst/>
                  <a:gdLst>
                    <a:gd name="connsiteX0" fmla="*/ 353933 w 1440160"/>
                    <a:gd name="connsiteY0" fmla="*/ 0 h 1210914"/>
                    <a:gd name="connsiteX1" fmla="*/ 548974 w 1440160"/>
                    <a:gd name="connsiteY1" fmla="*/ 10782 h 1210914"/>
                    <a:gd name="connsiteX2" fmla="*/ 1440160 w 1440160"/>
                    <a:gd name="connsiteY2" fmla="*/ 610415 h 1210914"/>
                    <a:gd name="connsiteX3" fmla="*/ 548974 w 1440160"/>
                    <a:gd name="connsiteY3" fmla="*/ 1210048 h 1210914"/>
                    <a:gd name="connsiteX4" fmla="*/ 533309 w 1440160"/>
                    <a:gd name="connsiteY4" fmla="*/ 1210914 h 1210914"/>
                    <a:gd name="connsiteX5" fmla="*/ 517463 w 1440160"/>
                    <a:gd name="connsiteY5" fmla="*/ 1209317 h 1210914"/>
                    <a:gd name="connsiteX6" fmla="*/ 0 w 1440160"/>
                    <a:gd name="connsiteY6" fmla="*/ 574411 h 1210914"/>
                    <a:gd name="connsiteX7" fmla="*/ 285729 w 1440160"/>
                    <a:gd name="connsiteY7" fmla="*/ 37020 h 121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160" h="1210914">
                      <a:moveTo>
                        <a:pt x="353933" y="0"/>
                      </a:moveTo>
                      <a:lnTo>
                        <a:pt x="548974" y="10782"/>
                      </a:lnTo>
                      <a:cubicBezTo>
                        <a:pt x="1057573" y="67855"/>
                        <a:pt x="1440160" y="314634"/>
                        <a:pt x="1440160" y="610415"/>
                      </a:cubicBezTo>
                      <a:cubicBezTo>
                        <a:pt x="1440160" y="906197"/>
                        <a:pt x="1057573" y="1152975"/>
                        <a:pt x="548974" y="1210048"/>
                      </a:cubicBezTo>
                      <a:lnTo>
                        <a:pt x="533309" y="1210914"/>
                      </a:lnTo>
                      <a:lnTo>
                        <a:pt x="517463" y="1209317"/>
                      </a:lnTo>
                      <a:cubicBezTo>
                        <a:pt x="222148" y="1148886"/>
                        <a:pt x="0" y="887591"/>
                        <a:pt x="0" y="574411"/>
                      </a:cubicBezTo>
                      <a:cubicBezTo>
                        <a:pt x="0" y="350711"/>
                        <a:pt x="113341" y="153483"/>
                        <a:pt x="285729" y="37020"/>
                      </a:cubicBezTo>
                      <a:close/>
                    </a:path>
                  </a:pathLst>
                </a:cu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5" name="Forma Livre: Forma 19">
                  <a:extLst>
                    <a:ext uri="{FF2B5EF4-FFF2-40B4-BE49-F238E27FC236}">
                      <a16:creationId xmlns:a16="http://schemas.microsoft.com/office/drawing/2014/main" xmlns="" id="{990DB048-1674-4092-AF0A-D926D56E1F2C}"/>
                    </a:ext>
                  </a:extLst>
                </p:cNvPr>
                <p:cNvSpPr/>
                <p:nvPr/>
              </p:nvSpPr>
              <p:spPr>
                <a:xfrm flipH="1">
                  <a:off x="2771800" y="1268760"/>
                  <a:ext cx="936104" cy="888224"/>
                </a:xfrm>
                <a:custGeom>
                  <a:avLst/>
                  <a:gdLst>
                    <a:gd name="connsiteX0" fmla="*/ 353933 w 1440160"/>
                    <a:gd name="connsiteY0" fmla="*/ 0 h 1210914"/>
                    <a:gd name="connsiteX1" fmla="*/ 548974 w 1440160"/>
                    <a:gd name="connsiteY1" fmla="*/ 10782 h 1210914"/>
                    <a:gd name="connsiteX2" fmla="*/ 1440160 w 1440160"/>
                    <a:gd name="connsiteY2" fmla="*/ 610415 h 1210914"/>
                    <a:gd name="connsiteX3" fmla="*/ 548974 w 1440160"/>
                    <a:gd name="connsiteY3" fmla="*/ 1210048 h 1210914"/>
                    <a:gd name="connsiteX4" fmla="*/ 533309 w 1440160"/>
                    <a:gd name="connsiteY4" fmla="*/ 1210914 h 1210914"/>
                    <a:gd name="connsiteX5" fmla="*/ 517463 w 1440160"/>
                    <a:gd name="connsiteY5" fmla="*/ 1209317 h 1210914"/>
                    <a:gd name="connsiteX6" fmla="*/ 0 w 1440160"/>
                    <a:gd name="connsiteY6" fmla="*/ 574411 h 1210914"/>
                    <a:gd name="connsiteX7" fmla="*/ 285729 w 1440160"/>
                    <a:gd name="connsiteY7" fmla="*/ 37020 h 121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160" h="1210914">
                      <a:moveTo>
                        <a:pt x="353933" y="0"/>
                      </a:moveTo>
                      <a:lnTo>
                        <a:pt x="548974" y="10782"/>
                      </a:lnTo>
                      <a:cubicBezTo>
                        <a:pt x="1057573" y="67855"/>
                        <a:pt x="1440160" y="314634"/>
                        <a:pt x="1440160" y="610415"/>
                      </a:cubicBezTo>
                      <a:cubicBezTo>
                        <a:pt x="1440160" y="906197"/>
                        <a:pt x="1057573" y="1152975"/>
                        <a:pt x="548974" y="1210048"/>
                      </a:cubicBezTo>
                      <a:lnTo>
                        <a:pt x="533309" y="1210914"/>
                      </a:lnTo>
                      <a:lnTo>
                        <a:pt x="517463" y="1209317"/>
                      </a:lnTo>
                      <a:cubicBezTo>
                        <a:pt x="222148" y="1148886"/>
                        <a:pt x="0" y="887591"/>
                        <a:pt x="0" y="574411"/>
                      </a:cubicBezTo>
                      <a:cubicBezTo>
                        <a:pt x="0" y="350711"/>
                        <a:pt x="113341" y="153483"/>
                        <a:pt x="285729" y="37020"/>
                      </a:cubicBezTo>
                      <a:close/>
                    </a:path>
                  </a:pathLst>
                </a:cu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6" name="Elipse 95">
                  <a:extLst>
                    <a:ext uri="{FF2B5EF4-FFF2-40B4-BE49-F238E27FC236}">
                      <a16:creationId xmlns:a16="http://schemas.microsoft.com/office/drawing/2014/main" xmlns="" id="{63C25D90-546F-4494-BA0B-E54974AFF86C}"/>
                    </a:ext>
                  </a:extLst>
                </p:cNvPr>
                <p:cNvSpPr/>
                <p:nvPr/>
              </p:nvSpPr>
              <p:spPr>
                <a:xfrm>
                  <a:off x="2483768" y="1556792"/>
                  <a:ext cx="432048" cy="432048"/>
                </a:xfrm>
                <a:prstGeom prst="ellipse">
                  <a:avLst/>
                </a:pr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7" name="Retângulo: Cantos Arredondados 21">
                  <a:extLst>
                    <a:ext uri="{FF2B5EF4-FFF2-40B4-BE49-F238E27FC236}">
                      <a16:creationId xmlns:a16="http://schemas.microsoft.com/office/drawing/2014/main" xmlns="" id="{CB75CE96-6BFF-4F28-A30C-68E029F10C7D}"/>
                    </a:ext>
                  </a:extLst>
                </p:cNvPr>
                <p:cNvSpPr/>
                <p:nvPr/>
              </p:nvSpPr>
              <p:spPr>
                <a:xfrm rot="2899544">
                  <a:off x="3306093" y="1395083"/>
                  <a:ext cx="227559" cy="18305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8" name="Retângulo: Cantos Arredondados 22">
                  <a:extLst>
                    <a:ext uri="{FF2B5EF4-FFF2-40B4-BE49-F238E27FC236}">
                      <a16:creationId xmlns:a16="http://schemas.microsoft.com/office/drawing/2014/main" xmlns="" id="{2F629EE6-0728-4CB8-852E-855B7435C1C5}"/>
                    </a:ext>
                  </a:extLst>
                </p:cNvPr>
                <p:cNvSpPr/>
                <p:nvPr/>
              </p:nvSpPr>
              <p:spPr>
                <a:xfrm rot="2899544">
                  <a:off x="2715110" y="1656317"/>
                  <a:ext cx="115288" cy="927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9" name="Retângulo: Cantos Arredondados 23">
                  <a:extLst>
                    <a:ext uri="{FF2B5EF4-FFF2-40B4-BE49-F238E27FC236}">
                      <a16:creationId xmlns:a16="http://schemas.microsoft.com/office/drawing/2014/main" xmlns="" id="{3DBB82EE-0E8A-4BF9-B15A-000F06F7EDC9}"/>
                    </a:ext>
                  </a:extLst>
                </p:cNvPr>
                <p:cNvSpPr/>
                <p:nvPr/>
              </p:nvSpPr>
              <p:spPr>
                <a:xfrm rot="2899544">
                  <a:off x="2153964" y="1467091"/>
                  <a:ext cx="227559" cy="18305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91" name="Forma Livre: Forma 24">
                <a:extLst>
                  <a:ext uri="{FF2B5EF4-FFF2-40B4-BE49-F238E27FC236}">
                    <a16:creationId xmlns:a16="http://schemas.microsoft.com/office/drawing/2014/main" xmlns="" id="{EABF893A-874D-4E2C-A8FF-C8F89880A397}"/>
                  </a:ext>
                </a:extLst>
              </p:cNvPr>
              <p:cNvSpPr/>
              <p:nvPr/>
            </p:nvSpPr>
            <p:spPr>
              <a:xfrm>
                <a:off x="4635328" y="2441361"/>
                <a:ext cx="484783" cy="150683"/>
              </a:xfrm>
              <a:custGeom>
                <a:avLst/>
                <a:gdLst>
                  <a:gd name="connsiteX0" fmla="*/ 0 w 1111388"/>
                  <a:gd name="connsiteY0" fmla="*/ 0 h 432048"/>
                  <a:gd name="connsiteX1" fmla="*/ 178363 w 1111388"/>
                  <a:gd name="connsiteY1" fmla="*/ 0 h 432048"/>
                  <a:gd name="connsiteX2" fmla="*/ 195264 w 1111388"/>
                  <a:gd name="connsiteY2" fmla="*/ 31138 h 432048"/>
                  <a:gd name="connsiteX3" fmla="*/ 542992 w 1111388"/>
                  <a:gd name="connsiteY3" fmla="*/ 216024 h 432048"/>
                  <a:gd name="connsiteX4" fmla="*/ 568396 w 1111388"/>
                  <a:gd name="connsiteY4" fmla="*/ 216024 h 432048"/>
                  <a:gd name="connsiteX5" fmla="*/ 916124 w 1111388"/>
                  <a:gd name="connsiteY5" fmla="*/ 31138 h 432048"/>
                  <a:gd name="connsiteX6" fmla="*/ 933026 w 1111388"/>
                  <a:gd name="connsiteY6" fmla="*/ 0 h 432048"/>
                  <a:gd name="connsiteX7" fmla="*/ 1111388 w 1111388"/>
                  <a:gd name="connsiteY7" fmla="*/ 0 h 432048"/>
                  <a:gd name="connsiteX8" fmla="*/ 1086488 w 1111388"/>
                  <a:gd name="connsiteY8" fmla="*/ 80214 h 432048"/>
                  <a:gd name="connsiteX9" fmla="*/ 555694 w 1111388"/>
                  <a:gd name="connsiteY9" fmla="*/ 432048 h 432048"/>
                  <a:gd name="connsiteX10" fmla="*/ 24900 w 1111388"/>
                  <a:gd name="connsiteY10" fmla="*/ 80214 h 432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11388" h="432048">
                    <a:moveTo>
                      <a:pt x="0" y="0"/>
                    </a:moveTo>
                    <a:lnTo>
                      <a:pt x="178363" y="0"/>
                    </a:lnTo>
                    <a:lnTo>
                      <a:pt x="195264" y="31138"/>
                    </a:lnTo>
                    <a:cubicBezTo>
                      <a:pt x="270624" y="142685"/>
                      <a:pt x="398243" y="216024"/>
                      <a:pt x="542992" y="216024"/>
                    </a:cubicBezTo>
                    <a:lnTo>
                      <a:pt x="568396" y="216024"/>
                    </a:lnTo>
                    <a:cubicBezTo>
                      <a:pt x="713145" y="216024"/>
                      <a:pt x="840765" y="142685"/>
                      <a:pt x="916124" y="31138"/>
                    </a:cubicBezTo>
                    <a:lnTo>
                      <a:pt x="933026" y="0"/>
                    </a:lnTo>
                    <a:lnTo>
                      <a:pt x="1111388" y="0"/>
                    </a:lnTo>
                    <a:lnTo>
                      <a:pt x="1086488" y="80214"/>
                    </a:lnTo>
                    <a:cubicBezTo>
                      <a:pt x="999037" y="286972"/>
                      <a:pt x="794307" y="432048"/>
                      <a:pt x="555694" y="432048"/>
                    </a:cubicBezTo>
                    <a:cubicBezTo>
                      <a:pt x="317081" y="432048"/>
                      <a:pt x="112352" y="286972"/>
                      <a:pt x="24900" y="8021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2" name="Retângulo de cantos arredondados 6">
                <a:extLst>
                  <a:ext uri="{FF2B5EF4-FFF2-40B4-BE49-F238E27FC236}">
                    <a16:creationId xmlns:a16="http://schemas.microsoft.com/office/drawing/2014/main" xmlns="" id="{94094A94-7302-4428-8C7B-9AE5DE963847}"/>
                  </a:ext>
                </a:extLst>
              </p:cNvPr>
              <p:cNvSpPr/>
              <p:nvPr/>
            </p:nvSpPr>
            <p:spPr>
              <a:xfrm rot="10800000">
                <a:off x="4176039" y="1938664"/>
                <a:ext cx="360040" cy="294867"/>
              </a:xfrm>
              <a:custGeom>
                <a:avLst/>
                <a:gdLst/>
                <a:ahLst/>
                <a:cxnLst/>
                <a:rect l="l" t="t" r="r" b="b"/>
                <a:pathLst>
                  <a:path w="360040" h="294867">
                    <a:moveTo>
                      <a:pt x="0" y="0"/>
                    </a:moveTo>
                    <a:cubicBezTo>
                      <a:pt x="0" y="99422"/>
                      <a:pt x="80598" y="180020"/>
                      <a:pt x="180020" y="180020"/>
                    </a:cubicBezTo>
                    <a:cubicBezTo>
                      <a:pt x="279442" y="180020"/>
                      <a:pt x="360040" y="99422"/>
                      <a:pt x="360040" y="0"/>
                    </a:cubicBezTo>
                    <a:lnTo>
                      <a:pt x="360040" y="114847"/>
                    </a:lnTo>
                    <a:cubicBezTo>
                      <a:pt x="360040" y="214269"/>
                      <a:pt x="279442" y="294867"/>
                      <a:pt x="180020" y="294867"/>
                    </a:cubicBezTo>
                    <a:cubicBezTo>
                      <a:pt x="80598" y="294867"/>
                      <a:pt x="0" y="214269"/>
                      <a:pt x="0" y="11484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3" name="Retângulo de cantos arredondados 6">
                <a:extLst>
                  <a:ext uri="{FF2B5EF4-FFF2-40B4-BE49-F238E27FC236}">
                    <a16:creationId xmlns:a16="http://schemas.microsoft.com/office/drawing/2014/main" xmlns="" id="{B99D2A97-1D77-49D4-A212-CF38543BA42C}"/>
                  </a:ext>
                </a:extLst>
              </p:cNvPr>
              <p:cNvSpPr/>
              <p:nvPr/>
            </p:nvSpPr>
            <p:spPr>
              <a:xfrm rot="10800000">
                <a:off x="5125765" y="1938662"/>
                <a:ext cx="360040" cy="294867"/>
              </a:xfrm>
              <a:custGeom>
                <a:avLst/>
                <a:gdLst/>
                <a:ahLst/>
                <a:cxnLst/>
                <a:rect l="l" t="t" r="r" b="b"/>
                <a:pathLst>
                  <a:path w="360040" h="294867">
                    <a:moveTo>
                      <a:pt x="0" y="0"/>
                    </a:moveTo>
                    <a:cubicBezTo>
                      <a:pt x="0" y="99422"/>
                      <a:pt x="80598" y="180020"/>
                      <a:pt x="180020" y="180020"/>
                    </a:cubicBezTo>
                    <a:cubicBezTo>
                      <a:pt x="279442" y="180020"/>
                      <a:pt x="360040" y="99422"/>
                      <a:pt x="360040" y="0"/>
                    </a:cubicBezTo>
                    <a:lnTo>
                      <a:pt x="360040" y="114847"/>
                    </a:lnTo>
                    <a:cubicBezTo>
                      <a:pt x="360040" y="214269"/>
                      <a:pt x="279442" y="294867"/>
                      <a:pt x="180020" y="294867"/>
                    </a:cubicBezTo>
                    <a:cubicBezTo>
                      <a:pt x="80598" y="294867"/>
                      <a:pt x="0" y="214269"/>
                      <a:pt x="0" y="11484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pic>
          <p:nvPicPr>
            <p:cNvPr id="57" name="Imagem 56">
              <a:extLst>
                <a:ext uri="{FF2B5EF4-FFF2-40B4-BE49-F238E27FC236}">
                  <a16:creationId xmlns:a16="http://schemas.microsoft.com/office/drawing/2014/main" xmlns="" id="{F6979071-B310-4904-B572-6EAA4A7DA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551" b="68945" l="42383" r="76172"/>
                      </a14:imgEffect>
                    </a14:imgLayer>
                  </a14:imgProps>
                </a:ext>
              </a:extLst>
            </a:blip>
            <a:srcRect l="38381" t="15099" r="28762" b="29249"/>
            <a:stretch/>
          </p:blipFill>
          <p:spPr>
            <a:xfrm>
              <a:off x="17497674" y="3863752"/>
              <a:ext cx="1318727" cy="1894703"/>
            </a:xfrm>
            <a:prstGeom prst="rect">
              <a:avLst/>
            </a:prstGeom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xmlns="" id="{B8987631-B81C-479E-8922-1A91D1E1B850}"/>
              </a:ext>
            </a:extLst>
          </p:cNvPr>
          <p:cNvGrpSpPr/>
          <p:nvPr/>
        </p:nvGrpSpPr>
        <p:grpSpPr>
          <a:xfrm>
            <a:off x="8172773" y="7248128"/>
            <a:ext cx="1498181" cy="1800200"/>
            <a:chOff x="9180885" y="7920203"/>
            <a:chExt cx="2636798" cy="3168352"/>
          </a:xfrm>
        </p:grpSpPr>
        <p:grpSp>
          <p:nvGrpSpPr>
            <p:cNvPr id="135" name="Agrupar 134">
              <a:extLst>
                <a:ext uri="{FF2B5EF4-FFF2-40B4-BE49-F238E27FC236}">
                  <a16:creationId xmlns:a16="http://schemas.microsoft.com/office/drawing/2014/main" xmlns="" id="{2D8A6583-FD52-497E-92FD-448FDD8E1EF5}"/>
                </a:ext>
              </a:extLst>
            </p:cNvPr>
            <p:cNvGrpSpPr/>
            <p:nvPr/>
          </p:nvGrpSpPr>
          <p:grpSpPr>
            <a:xfrm>
              <a:off x="9180885" y="7920203"/>
              <a:ext cx="2636798" cy="3168352"/>
              <a:chOff x="11557149" y="4295800"/>
              <a:chExt cx="1378326" cy="1656184"/>
            </a:xfrm>
          </p:grpSpPr>
          <p:pic>
            <p:nvPicPr>
              <p:cNvPr id="139" name="Imagem 138">
                <a:extLst>
                  <a:ext uri="{FF2B5EF4-FFF2-40B4-BE49-F238E27FC236}">
                    <a16:creationId xmlns:a16="http://schemas.microsoft.com/office/drawing/2014/main" xmlns="" id="{3D441DF1-A1B5-4869-A807-BE848F6E59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57149" y="4295800"/>
                <a:ext cx="1378326" cy="1656184"/>
              </a:xfrm>
              <a:prstGeom prst="rect">
                <a:avLst/>
              </a:prstGeom>
            </p:spPr>
          </p:pic>
          <p:sp>
            <p:nvSpPr>
              <p:cNvPr id="140" name="Retângulo 139">
                <a:extLst>
                  <a:ext uri="{FF2B5EF4-FFF2-40B4-BE49-F238E27FC236}">
                    <a16:creationId xmlns:a16="http://schemas.microsoft.com/office/drawing/2014/main" xmlns="" id="{066967C6-77FB-4BF5-B4EE-91948ED74A75}"/>
                  </a:ext>
                </a:extLst>
              </p:cNvPr>
              <p:cNvSpPr/>
              <p:nvPr/>
            </p:nvSpPr>
            <p:spPr>
              <a:xfrm>
                <a:off x="12205221" y="5159896"/>
                <a:ext cx="288032" cy="144016"/>
              </a:xfrm>
              <a:prstGeom prst="rect">
                <a:avLst/>
              </a:prstGeom>
              <a:solidFill>
                <a:srgbClr val="0086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41" name="Forma Livre: Forma 24">
              <a:extLst>
                <a:ext uri="{FF2B5EF4-FFF2-40B4-BE49-F238E27FC236}">
                  <a16:creationId xmlns:a16="http://schemas.microsoft.com/office/drawing/2014/main" xmlns="" id="{695935B2-E176-4ABE-BCCF-02044EDC2210}"/>
                </a:ext>
              </a:extLst>
            </p:cNvPr>
            <p:cNvSpPr/>
            <p:nvPr/>
          </p:nvSpPr>
          <p:spPr>
            <a:xfrm rot="10800000">
              <a:off x="10549037" y="9552384"/>
              <a:ext cx="360040" cy="111910"/>
            </a:xfrm>
            <a:custGeom>
              <a:avLst/>
              <a:gdLst>
                <a:gd name="connsiteX0" fmla="*/ 0 w 1111388"/>
                <a:gd name="connsiteY0" fmla="*/ 0 h 432048"/>
                <a:gd name="connsiteX1" fmla="*/ 178363 w 1111388"/>
                <a:gd name="connsiteY1" fmla="*/ 0 h 432048"/>
                <a:gd name="connsiteX2" fmla="*/ 195264 w 1111388"/>
                <a:gd name="connsiteY2" fmla="*/ 31138 h 432048"/>
                <a:gd name="connsiteX3" fmla="*/ 542992 w 1111388"/>
                <a:gd name="connsiteY3" fmla="*/ 216024 h 432048"/>
                <a:gd name="connsiteX4" fmla="*/ 568396 w 1111388"/>
                <a:gd name="connsiteY4" fmla="*/ 216024 h 432048"/>
                <a:gd name="connsiteX5" fmla="*/ 916124 w 1111388"/>
                <a:gd name="connsiteY5" fmla="*/ 31138 h 432048"/>
                <a:gd name="connsiteX6" fmla="*/ 933026 w 1111388"/>
                <a:gd name="connsiteY6" fmla="*/ 0 h 432048"/>
                <a:gd name="connsiteX7" fmla="*/ 1111388 w 1111388"/>
                <a:gd name="connsiteY7" fmla="*/ 0 h 432048"/>
                <a:gd name="connsiteX8" fmla="*/ 1086488 w 1111388"/>
                <a:gd name="connsiteY8" fmla="*/ 80214 h 432048"/>
                <a:gd name="connsiteX9" fmla="*/ 555694 w 1111388"/>
                <a:gd name="connsiteY9" fmla="*/ 432048 h 432048"/>
                <a:gd name="connsiteX10" fmla="*/ 24900 w 1111388"/>
                <a:gd name="connsiteY10" fmla="*/ 80214 h 432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388" h="432048">
                  <a:moveTo>
                    <a:pt x="0" y="0"/>
                  </a:moveTo>
                  <a:lnTo>
                    <a:pt x="178363" y="0"/>
                  </a:lnTo>
                  <a:lnTo>
                    <a:pt x="195264" y="31138"/>
                  </a:lnTo>
                  <a:cubicBezTo>
                    <a:pt x="270624" y="142685"/>
                    <a:pt x="398243" y="216024"/>
                    <a:pt x="542992" y="216024"/>
                  </a:cubicBezTo>
                  <a:lnTo>
                    <a:pt x="568396" y="216024"/>
                  </a:lnTo>
                  <a:cubicBezTo>
                    <a:pt x="713145" y="216024"/>
                    <a:pt x="840765" y="142685"/>
                    <a:pt x="916124" y="31138"/>
                  </a:cubicBezTo>
                  <a:lnTo>
                    <a:pt x="933026" y="0"/>
                  </a:lnTo>
                  <a:lnTo>
                    <a:pt x="1111388" y="0"/>
                  </a:lnTo>
                  <a:lnTo>
                    <a:pt x="1086488" y="80214"/>
                  </a:lnTo>
                  <a:cubicBezTo>
                    <a:pt x="999037" y="286972"/>
                    <a:pt x="794307" y="432048"/>
                    <a:pt x="555694" y="432048"/>
                  </a:cubicBezTo>
                  <a:cubicBezTo>
                    <a:pt x="317081" y="432048"/>
                    <a:pt x="112352" y="286972"/>
                    <a:pt x="24900" y="8021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" name="Imagem 2">
              <a:extLst>
                <a:ext uri="{FF2B5EF4-FFF2-40B4-BE49-F238E27FC236}">
                  <a16:creationId xmlns:a16="http://schemas.microsoft.com/office/drawing/2014/main" xmlns="" id="{3A23E413-0F94-488C-B79E-E5BA0FB8A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9900965" y="9408368"/>
              <a:ext cx="432048" cy="432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6038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Imagem 419">
            <a:extLst>
              <a:ext uri="{FF2B5EF4-FFF2-40B4-BE49-F238E27FC236}">
                <a16:creationId xmlns:a16="http://schemas.microsoft.com/office/drawing/2014/main" xmlns="" id="{4675C734-DB2A-432C-BA2B-2ED937458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3293" y="8810479"/>
            <a:ext cx="8820845" cy="3381521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xmlns="" id="{30B85450-69E2-4FD3-8661-C205030F900A}"/>
              </a:ext>
            </a:extLst>
          </p:cNvPr>
          <p:cNvGrpSpPr/>
          <p:nvPr/>
        </p:nvGrpSpPr>
        <p:grpSpPr>
          <a:xfrm>
            <a:off x="539925" y="479376"/>
            <a:ext cx="20200878" cy="10879760"/>
            <a:chOff x="899965" y="263352"/>
            <a:chExt cx="20200878" cy="10879760"/>
          </a:xfrm>
        </p:grpSpPr>
        <p:sp>
          <p:nvSpPr>
            <p:cNvPr id="534" name="Retângulo 533">
              <a:extLst>
                <a:ext uri="{FF2B5EF4-FFF2-40B4-BE49-F238E27FC236}">
                  <a16:creationId xmlns:a16="http://schemas.microsoft.com/office/drawing/2014/main" xmlns="" id="{C229A172-5ECE-4331-B890-43A72DC3F0D9}"/>
                </a:ext>
              </a:extLst>
            </p:cNvPr>
            <p:cNvSpPr/>
            <p:nvPr/>
          </p:nvSpPr>
          <p:spPr>
            <a:xfrm>
              <a:off x="899965" y="263352"/>
              <a:ext cx="20200878" cy="7776864"/>
            </a:xfrm>
            <a:prstGeom prst="rect">
              <a:avLst/>
            </a:prstGeom>
            <a:solidFill>
              <a:srgbClr val="4D5E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5" name="CaixaDeTexto 534">
              <a:extLst>
                <a:ext uri="{FF2B5EF4-FFF2-40B4-BE49-F238E27FC236}">
                  <a16:creationId xmlns:a16="http://schemas.microsoft.com/office/drawing/2014/main" xmlns="" id="{88DD708E-DF00-49FB-9F21-6CB5D29FDEA2}"/>
                </a:ext>
              </a:extLst>
            </p:cNvPr>
            <p:cNvSpPr txBox="1"/>
            <p:nvPr/>
          </p:nvSpPr>
          <p:spPr>
            <a:xfrm>
              <a:off x="8028757" y="2035676"/>
              <a:ext cx="1202912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6600" dirty="0">
                  <a:solidFill>
                    <a:schemeClr val="bg1"/>
                  </a:solidFill>
                  <a:latin typeface="Righteous" panose="02010506000000020000" pitchFamily="2" charset="0"/>
                </a:rPr>
                <a:t>CORPO HUMANO INTERATIVO</a:t>
              </a:r>
            </a:p>
          </p:txBody>
        </p:sp>
        <p:sp>
          <p:nvSpPr>
            <p:cNvPr id="537" name="Retângulo 536">
              <a:extLst>
                <a:ext uri="{FF2B5EF4-FFF2-40B4-BE49-F238E27FC236}">
                  <a16:creationId xmlns:a16="http://schemas.microsoft.com/office/drawing/2014/main" xmlns="" id="{B6E6FE44-E900-4232-BBB1-8721E3378D08}"/>
                </a:ext>
              </a:extLst>
            </p:cNvPr>
            <p:cNvSpPr/>
            <p:nvPr/>
          </p:nvSpPr>
          <p:spPr>
            <a:xfrm>
              <a:off x="899965" y="4367808"/>
              <a:ext cx="20200878" cy="3672408"/>
            </a:xfrm>
            <a:prstGeom prst="rect">
              <a:avLst/>
            </a:prstGeom>
            <a:solidFill>
              <a:srgbClr val="586C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308" name="Agrupar 307">
              <a:extLst>
                <a:ext uri="{FF2B5EF4-FFF2-40B4-BE49-F238E27FC236}">
                  <a16:creationId xmlns:a16="http://schemas.microsoft.com/office/drawing/2014/main" xmlns="" id="{D5D249CC-CBEC-445F-A4F4-205F242F2AA7}"/>
                </a:ext>
              </a:extLst>
            </p:cNvPr>
            <p:cNvGrpSpPr/>
            <p:nvPr/>
          </p:nvGrpSpPr>
          <p:grpSpPr>
            <a:xfrm>
              <a:off x="1908077" y="1199456"/>
              <a:ext cx="6120680" cy="9943656"/>
              <a:chOff x="11629157" y="1415480"/>
              <a:chExt cx="6028000" cy="9793088"/>
            </a:xfrm>
          </p:grpSpPr>
          <p:grpSp>
            <p:nvGrpSpPr>
              <p:cNvPr id="150" name="Agrupar 149">
                <a:extLst>
                  <a:ext uri="{FF2B5EF4-FFF2-40B4-BE49-F238E27FC236}">
                    <a16:creationId xmlns:a16="http://schemas.microsoft.com/office/drawing/2014/main" xmlns="" id="{86CB11BF-B104-4D2A-91CC-305D4DB7E32D}"/>
                  </a:ext>
                </a:extLst>
              </p:cNvPr>
              <p:cNvGrpSpPr/>
              <p:nvPr/>
            </p:nvGrpSpPr>
            <p:grpSpPr>
              <a:xfrm>
                <a:off x="11629157" y="1415480"/>
                <a:ext cx="3099149" cy="9793088"/>
                <a:chOff x="11917189" y="1415480"/>
                <a:chExt cx="3099149" cy="9793088"/>
              </a:xfrm>
            </p:grpSpPr>
            <p:grpSp>
              <p:nvGrpSpPr>
                <p:cNvPr id="52" name="Agrupar 51">
                  <a:extLst>
                    <a:ext uri="{FF2B5EF4-FFF2-40B4-BE49-F238E27FC236}">
                      <a16:creationId xmlns:a16="http://schemas.microsoft.com/office/drawing/2014/main" xmlns="" id="{0859912E-8823-4EDD-A692-B331253B7145}"/>
                    </a:ext>
                  </a:extLst>
                </p:cNvPr>
                <p:cNvGrpSpPr/>
                <p:nvPr/>
              </p:nvGrpSpPr>
              <p:grpSpPr>
                <a:xfrm>
                  <a:off x="13573373" y="2927648"/>
                  <a:ext cx="432048" cy="528059"/>
                  <a:chOff x="13141325" y="2711624"/>
                  <a:chExt cx="648072" cy="792088"/>
                </a:xfrm>
              </p:grpSpPr>
              <p:sp>
                <p:nvSpPr>
                  <p:cNvPr id="50" name="Retângulo: Cantos Arredondados 49">
                    <a:extLst>
                      <a:ext uri="{FF2B5EF4-FFF2-40B4-BE49-F238E27FC236}">
                        <a16:creationId xmlns:a16="http://schemas.microsoft.com/office/drawing/2014/main" xmlns="" id="{B8963B5E-172D-4738-A94D-4DA90484DD0C}"/>
                      </a:ext>
                    </a:extLst>
                  </p:cNvPr>
                  <p:cNvSpPr/>
                  <p:nvPr/>
                </p:nvSpPr>
                <p:spPr>
                  <a:xfrm>
                    <a:off x="13141325" y="2711624"/>
                    <a:ext cx="648072" cy="79208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BBC8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1" name="Retângulo: Cantos Arredondados 50">
                    <a:extLst>
                      <a:ext uri="{FF2B5EF4-FFF2-40B4-BE49-F238E27FC236}">
                        <a16:creationId xmlns:a16="http://schemas.microsoft.com/office/drawing/2014/main" xmlns="" id="{3A7AA300-54AD-4521-B2F6-45979D409836}"/>
                      </a:ext>
                    </a:extLst>
                  </p:cNvPr>
                  <p:cNvSpPr/>
                  <p:nvPr/>
                </p:nvSpPr>
                <p:spPr>
                  <a:xfrm>
                    <a:off x="13285341" y="2855640"/>
                    <a:ext cx="504056" cy="50405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D99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62" name="Forma Livre: Forma 61">
                  <a:extLst>
                    <a:ext uri="{FF2B5EF4-FFF2-40B4-BE49-F238E27FC236}">
                      <a16:creationId xmlns:a16="http://schemas.microsoft.com/office/drawing/2014/main" xmlns="" id="{3A459E79-07F4-4D4B-8B24-728E8F332BE9}"/>
                    </a:ext>
                  </a:extLst>
                </p:cNvPr>
                <p:cNvSpPr/>
                <p:nvPr/>
              </p:nvSpPr>
              <p:spPr>
                <a:xfrm>
                  <a:off x="14308281" y="3585011"/>
                  <a:ext cx="561237" cy="1121931"/>
                </a:xfrm>
                <a:custGeom>
                  <a:avLst/>
                  <a:gdLst>
                    <a:gd name="connsiteX0" fmla="*/ 170732 w 561237"/>
                    <a:gd name="connsiteY0" fmla="*/ 0 h 1121931"/>
                    <a:gd name="connsiteX1" fmla="*/ 561237 w 561237"/>
                    <a:gd name="connsiteY1" fmla="*/ 0 h 1121931"/>
                    <a:gd name="connsiteX2" fmla="*/ 561237 w 561237"/>
                    <a:gd name="connsiteY2" fmla="*/ 1121931 h 1121931"/>
                    <a:gd name="connsiteX3" fmla="*/ 170732 w 561237"/>
                    <a:gd name="connsiteY3" fmla="*/ 1121931 h 1121931"/>
                    <a:gd name="connsiteX4" fmla="*/ 0 w 561237"/>
                    <a:gd name="connsiteY4" fmla="*/ 951199 h 1121931"/>
                    <a:gd name="connsiteX5" fmla="*/ 0 w 561237"/>
                    <a:gd name="connsiteY5" fmla="*/ 170732 h 1121931"/>
                    <a:gd name="connsiteX6" fmla="*/ 170732 w 561237"/>
                    <a:gd name="connsiteY6" fmla="*/ 0 h 1121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61237" h="1121931">
                      <a:moveTo>
                        <a:pt x="170732" y="0"/>
                      </a:moveTo>
                      <a:lnTo>
                        <a:pt x="561237" y="0"/>
                      </a:lnTo>
                      <a:lnTo>
                        <a:pt x="561237" y="1121931"/>
                      </a:lnTo>
                      <a:lnTo>
                        <a:pt x="170732" y="1121931"/>
                      </a:lnTo>
                      <a:cubicBezTo>
                        <a:pt x="76439" y="1121931"/>
                        <a:pt x="0" y="1045492"/>
                        <a:pt x="0" y="951199"/>
                      </a:cubicBezTo>
                      <a:lnTo>
                        <a:pt x="0" y="170732"/>
                      </a:lnTo>
                      <a:cubicBezTo>
                        <a:pt x="0" y="76439"/>
                        <a:pt x="76439" y="0"/>
                        <a:pt x="170732" y="0"/>
                      </a:cubicBezTo>
                      <a:close/>
                    </a:path>
                  </a:pathLst>
                </a:custGeom>
                <a:solidFill>
                  <a:srgbClr val="F8BA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4" name="Forma Livre: Forma 63">
                  <a:extLst>
                    <a:ext uri="{FF2B5EF4-FFF2-40B4-BE49-F238E27FC236}">
                      <a16:creationId xmlns:a16="http://schemas.microsoft.com/office/drawing/2014/main" xmlns="" id="{ACA2ABB6-D376-42EA-B068-E6C61B77438C}"/>
                    </a:ext>
                  </a:extLst>
                </p:cNvPr>
                <p:cNvSpPr/>
                <p:nvPr/>
              </p:nvSpPr>
              <p:spPr>
                <a:xfrm>
                  <a:off x="13789397" y="1487488"/>
                  <a:ext cx="1080121" cy="2682878"/>
                </a:xfrm>
                <a:custGeom>
                  <a:avLst/>
                  <a:gdLst>
                    <a:gd name="connsiteX0" fmla="*/ 1048762 w 1097813"/>
                    <a:gd name="connsiteY0" fmla="*/ 0 h 2682878"/>
                    <a:gd name="connsiteX1" fmla="*/ 1097813 w 1097813"/>
                    <a:gd name="connsiteY1" fmla="*/ 2477 h 2682878"/>
                    <a:gd name="connsiteX2" fmla="*/ 1097813 w 1097813"/>
                    <a:gd name="connsiteY2" fmla="*/ 2680401 h 2682878"/>
                    <a:gd name="connsiteX3" fmla="*/ 1048762 w 1097813"/>
                    <a:gd name="connsiteY3" fmla="*/ 2682878 h 2682878"/>
                    <a:gd name="connsiteX4" fmla="*/ 0 w 1097813"/>
                    <a:gd name="connsiteY4" fmla="*/ 1634116 h 2682878"/>
                    <a:gd name="connsiteX5" fmla="*/ 0 w 1097813"/>
                    <a:gd name="connsiteY5" fmla="*/ 1048762 h 2682878"/>
                    <a:gd name="connsiteX6" fmla="*/ 1048762 w 1097813"/>
                    <a:gd name="connsiteY6" fmla="*/ 0 h 2682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97813" h="2682878">
                      <a:moveTo>
                        <a:pt x="1048762" y="0"/>
                      </a:moveTo>
                      <a:lnTo>
                        <a:pt x="1097813" y="2477"/>
                      </a:lnTo>
                      <a:lnTo>
                        <a:pt x="1097813" y="2680401"/>
                      </a:lnTo>
                      <a:lnTo>
                        <a:pt x="1048762" y="2682878"/>
                      </a:lnTo>
                      <a:cubicBezTo>
                        <a:pt x="469547" y="2682878"/>
                        <a:pt x="0" y="2213331"/>
                        <a:pt x="0" y="1634116"/>
                      </a:cubicBezTo>
                      <a:lnTo>
                        <a:pt x="0" y="1048762"/>
                      </a:lnTo>
                      <a:cubicBezTo>
                        <a:pt x="0" y="469547"/>
                        <a:pt x="469547" y="0"/>
                        <a:pt x="1048762" y="0"/>
                      </a:cubicBezTo>
                      <a:close/>
                    </a:path>
                  </a:pathLst>
                </a:custGeom>
                <a:solidFill>
                  <a:srgbClr val="F8BA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0" name="Forma Livre: Forma 59">
                  <a:extLst>
                    <a:ext uri="{FF2B5EF4-FFF2-40B4-BE49-F238E27FC236}">
                      <a16:creationId xmlns:a16="http://schemas.microsoft.com/office/drawing/2014/main" xmlns="" id="{FCB21C3D-5E80-445A-98E6-FF59606CF50A}"/>
                    </a:ext>
                  </a:extLst>
                </p:cNvPr>
                <p:cNvSpPr/>
                <p:nvPr/>
              </p:nvSpPr>
              <p:spPr>
                <a:xfrm>
                  <a:off x="13717389" y="4414264"/>
                  <a:ext cx="1152128" cy="3985992"/>
                </a:xfrm>
                <a:custGeom>
                  <a:avLst/>
                  <a:gdLst>
                    <a:gd name="connsiteX0" fmla="*/ 438659 w 1152128"/>
                    <a:gd name="connsiteY0" fmla="*/ 0 h 3985992"/>
                    <a:gd name="connsiteX1" fmla="*/ 1152128 w 1152128"/>
                    <a:gd name="connsiteY1" fmla="*/ 0 h 3985992"/>
                    <a:gd name="connsiteX2" fmla="*/ 1152128 w 1152128"/>
                    <a:gd name="connsiteY2" fmla="*/ 3985992 h 3985992"/>
                    <a:gd name="connsiteX3" fmla="*/ 438659 w 1152128"/>
                    <a:gd name="connsiteY3" fmla="*/ 3985992 h 3985992"/>
                    <a:gd name="connsiteX4" fmla="*/ 0 w 1152128"/>
                    <a:gd name="connsiteY4" fmla="*/ 3547333 h 3985992"/>
                    <a:gd name="connsiteX5" fmla="*/ 0 w 1152128"/>
                    <a:gd name="connsiteY5" fmla="*/ 438659 h 3985992"/>
                    <a:gd name="connsiteX6" fmla="*/ 438659 w 1152128"/>
                    <a:gd name="connsiteY6" fmla="*/ 0 h 3985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52128" h="3985992">
                      <a:moveTo>
                        <a:pt x="438659" y="0"/>
                      </a:moveTo>
                      <a:lnTo>
                        <a:pt x="1152128" y="0"/>
                      </a:lnTo>
                      <a:lnTo>
                        <a:pt x="1152128" y="3985992"/>
                      </a:lnTo>
                      <a:lnTo>
                        <a:pt x="438659" y="3985992"/>
                      </a:lnTo>
                      <a:cubicBezTo>
                        <a:pt x="196394" y="3985992"/>
                        <a:pt x="0" y="3789598"/>
                        <a:pt x="0" y="3547333"/>
                      </a:cubicBezTo>
                      <a:lnTo>
                        <a:pt x="0" y="438659"/>
                      </a:lnTo>
                      <a:cubicBezTo>
                        <a:pt x="0" y="196394"/>
                        <a:pt x="196394" y="0"/>
                        <a:pt x="438659" y="0"/>
                      </a:cubicBezTo>
                      <a:close/>
                    </a:path>
                  </a:pathLst>
                </a:custGeom>
                <a:solidFill>
                  <a:srgbClr val="F8BA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8" name="Retângulo: Cantos Arredondados 7">
                  <a:extLst>
                    <a:ext uri="{FF2B5EF4-FFF2-40B4-BE49-F238E27FC236}">
                      <a16:creationId xmlns:a16="http://schemas.microsoft.com/office/drawing/2014/main" xmlns="" id="{048C01C3-FF6B-41D8-84D4-04AB1FD2DBBD}"/>
                    </a:ext>
                  </a:extLst>
                </p:cNvPr>
                <p:cNvSpPr/>
                <p:nvPr/>
              </p:nvSpPr>
              <p:spPr>
                <a:xfrm rot="18572017">
                  <a:off x="11875111" y="5359911"/>
                  <a:ext cx="2819319" cy="5526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8BA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" name="Retângulo: Cantos Arredondados 15">
                  <a:extLst>
                    <a:ext uri="{FF2B5EF4-FFF2-40B4-BE49-F238E27FC236}">
                      <a16:creationId xmlns:a16="http://schemas.microsoft.com/office/drawing/2014/main" xmlns="" id="{701E3FEC-67F1-4DFA-AA51-32EF4B8341E0}"/>
                    </a:ext>
                  </a:extLst>
                </p:cNvPr>
                <p:cNvSpPr/>
                <p:nvPr/>
              </p:nvSpPr>
              <p:spPr>
                <a:xfrm rot="16200000">
                  <a:off x="11989197" y="8616280"/>
                  <a:ext cx="4320480" cy="86409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8BA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23" name="Agrupar 22">
                  <a:extLst>
                    <a:ext uri="{FF2B5EF4-FFF2-40B4-BE49-F238E27FC236}">
                      <a16:creationId xmlns:a16="http://schemas.microsoft.com/office/drawing/2014/main" xmlns="" id="{AE7B3BFA-E5D0-4845-8C04-44D579CA9DF0}"/>
                    </a:ext>
                  </a:extLst>
                </p:cNvPr>
                <p:cNvGrpSpPr/>
                <p:nvPr/>
              </p:nvGrpSpPr>
              <p:grpSpPr>
                <a:xfrm>
                  <a:off x="11917189" y="6312024"/>
                  <a:ext cx="795961" cy="1118098"/>
                  <a:chOff x="11562546" y="7300267"/>
                  <a:chExt cx="898484" cy="1262114"/>
                </a:xfrm>
              </p:grpSpPr>
              <p:sp>
                <p:nvSpPr>
                  <p:cNvPr id="17" name="Retângulo: Cantos Arredondados 16">
                    <a:extLst>
                      <a:ext uri="{FF2B5EF4-FFF2-40B4-BE49-F238E27FC236}">
                        <a16:creationId xmlns:a16="http://schemas.microsoft.com/office/drawing/2014/main" xmlns="" id="{9372F526-A36F-47DE-9A95-69D90E1F3965}"/>
                      </a:ext>
                    </a:extLst>
                  </p:cNvPr>
                  <p:cNvSpPr/>
                  <p:nvPr/>
                </p:nvSpPr>
                <p:spPr>
                  <a:xfrm rot="18436547">
                    <a:off x="11683101" y="7374549"/>
                    <a:ext cx="792183" cy="763674"/>
                  </a:xfrm>
                  <a:prstGeom prst="roundRect">
                    <a:avLst>
                      <a:gd name="adj" fmla="val 40402"/>
                    </a:avLst>
                  </a:prstGeom>
                  <a:solidFill>
                    <a:srgbClr val="F8BA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" name="Retângulo: Cantos Arredondados 17">
                    <a:extLst>
                      <a:ext uri="{FF2B5EF4-FFF2-40B4-BE49-F238E27FC236}">
                        <a16:creationId xmlns:a16="http://schemas.microsoft.com/office/drawing/2014/main" xmlns="" id="{395FD0D0-522A-4EBF-A93A-226D089E028B}"/>
                      </a:ext>
                    </a:extLst>
                  </p:cNvPr>
                  <p:cNvSpPr/>
                  <p:nvPr/>
                </p:nvSpPr>
                <p:spPr>
                  <a:xfrm rot="18572017">
                    <a:off x="11251548" y="7684758"/>
                    <a:ext cx="812195" cy="13695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8BA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" name="Retângulo: Cantos Arredondados 18">
                    <a:extLst>
                      <a:ext uri="{FF2B5EF4-FFF2-40B4-BE49-F238E27FC236}">
                        <a16:creationId xmlns:a16="http://schemas.microsoft.com/office/drawing/2014/main" xmlns="" id="{64C42836-57AE-4CDD-8CCF-3FFC1F26D618}"/>
                      </a:ext>
                    </a:extLst>
                  </p:cNvPr>
                  <p:cNvSpPr/>
                  <p:nvPr/>
                </p:nvSpPr>
                <p:spPr>
                  <a:xfrm rot="18572017">
                    <a:off x="11321334" y="7906403"/>
                    <a:ext cx="812195" cy="14720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8BA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" name="Retângulo: Cantos Arredondados 19">
                    <a:extLst>
                      <a:ext uri="{FF2B5EF4-FFF2-40B4-BE49-F238E27FC236}">
                        <a16:creationId xmlns:a16="http://schemas.microsoft.com/office/drawing/2014/main" xmlns="" id="{AA67B806-3426-44A9-B2D2-F3D573F451C7}"/>
                      </a:ext>
                    </a:extLst>
                  </p:cNvPr>
                  <p:cNvSpPr/>
                  <p:nvPr/>
                </p:nvSpPr>
                <p:spPr>
                  <a:xfrm rot="18572017">
                    <a:off x="11465350" y="8050418"/>
                    <a:ext cx="812195" cy="14720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8BA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" name="Retângulo: Cantos Arredondados 20">
                    <a:extLst>
                      <a:ext uri="{FF2B5EF4-FFF2-40B4-BE49-F238E27FC236}">
                        <a16:creationId xmlns:a16="http://schemas.microsoft.com/office/drawing/2014/main" xmlns="" id="{7A3DF19E-861C-4F3F-B7CF-1F764B6DA2FA}"/>
                      </a:ext>
                    </a:extLst>
                  </p:cNvPr>
                  <p:cNvSpPr/>
                  <p:nvPr/>
                </p:nvSpPr>
                <p:spPr>
                  <a:xfrm rot="18572017">
                    <a:off x="11720467" y="8077830"/>
                    <a:ext cx="812195" cy="1569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8BA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" name="Retângulo: Cantos Arredondados 21">
                    <a:extLst>
                      <a:ext uri="{FF2B5EF4-FFF2-40B4-BE49-F238E27FC236}">
                        <a16:creationId xmlns:a16="http://schemas.microsoft.com/office/drawing/2014/main" xmlns="" id="{39BBD6FB-9722-46AD-8639-01EC7C5B9EA0}"/>
                      </a:ext>
                    </a:extLst>
                  </p:cNvPr>
                  <p:cNvSpPr/>
                  <p:nvPr/>
                </p:nvSpPr>
                <p:spPr>
                  <a:xfrm rot="403368">
                    <a:off x="11562546" y="7300267"/>
                    <a:ext cx="509020" cy="12209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8BA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74" name="Agrupar 73">
                  <a:extLst>
                    <a:ext uri="{FF2B5EF4-FFF2-40B4-BE49-F238E27FC236}">
                      <a16:creationId xmlns:a16="http://schemas.microsoft.com/office/drawing/2014/main" xmlns="" id="{04C02F79-690B-4E62-BB9B-C1F1099BC0FF}"/>
                    </a:ext>
                  </a:extLst>
                </p:cNvPr>
                <p:cNvGrpSpPr/>
                <p:nvPr/>
              </p:nvGrpSpPr>
              <p:grpSpPr>
                <a:xfrm>
                  <a:off x="14005421" y="2423592"/>
                  <a:ext cx="864096" cy="995020"/>
                  <a:chOff x="14005421" y="2495600"/>
                  <a:chExt cx="864096" cy="995020"/>
                </a:xfrm>
              </p:grpSpPr>
              <p:sp>
                <p:nvSpPr>
                  <p:cNvPr id="66" name="Forma Livre: Forma 65">
                    <a:extLst>
                      <a:ext uri="{FF2B5EF4-FFF2-40B4-BE49-F238E27FC236}">
                        <a16:creationId xmlns:a16="http://schemas.microsoft.com/office/drawing/2014/main" xmlns="" id="{511303FF-0FBB-4EDC-9FC4-20FF99CF65B1}"/>
                      </a:ext>
                    </a:extLst>
                  </p:cNvPr>
                  <p:cNvSpPr/>
                  <p:nvPr/>
                </p:nvSpPr>
                <p:spPr>
                  <a:xfrm>
                    <a:off x="14005421" y="2495600"/>
                    <a:ext cx="864096" cy="995020"/>
                  </a:xfrm>
                  <a:custGeom>
                    <a:avLst/>
                    <a:gdLst>
                      <a:gd name="connsiteX0" fmla="*/ 497510 w 864096"/>
                      <a:gd name="connsiteY0" fmla="*/ 0 h 995020"/>
                      <a:gd name="connsiteX1" fmla="*/ 864096 w 864096"/>
                      <a:gd name="connsiteY1" fmla="*/ 0 h 995020"/>
                      <a:gd name="connsiteX2" fmla="*/ 864096 w 864096"/>
                      <a:gd name="connsiteY2" fmla="*/ 995020 h 995020"/>
                      <a:gd name="connsiteX3" fmla="*/ 497510 w 864096"/>
                      <a:gd name="connsiteY3" fmla="*/ 995020 h 995020"/>
                      <a:gd name="connsiteX4" fmla="*/ 0 w 864096"/>
                      <a:gd name="connsiteY4" fmla="*/ 497510 h 995020"/>
                      <a:gd name="connsiteX5" fmla="*/ 497510 w 864096"/>
                      <a:gd name="connsiteY5" fmla="*/ 0 h 99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64096" h="995020">
                        <a:moveTo>
                          <a:pt x="497510" y="0"/>
                        </a:moveTo>
                        <a:lnTo>
                          <a:pt x="864096" y="0"/>
                        </a:lnTo>
                        <a:lnTo>
                          <a:pt x="864096" y="995020"/>
                        </a:lnTo>
                        <a:lnTo>
                          <a:pt x="497510" y="995020"/>
                        </a:lnTo>
                        <a:cubicBezTo>
                          <a:pt x="222743" y="995020"/>
                          <a:pt x="0" y="772277"/>
                          <a:pt x="0" y="497510"/>
                        </a:cubicBezTo>
                        <a:cubicBezTo>
                          <a:pt x="0" y="222743"/>
                          <a:pt x="222743" y="0"/>
                          <a:pt x="497510" y="0"/>
                        </a:cubicBezTo>
                        <a:close/>
                      </a:path>
                    </a:pathLst>
                  </a:custGeom>
                  <a:solidFill>
                    <a:srgbClr val="EE8EA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grpSp>
                <p:nvGrpSpPr>
                  <p:cNvPr id="39" name="Agrupar 38">
                    <a:extLst>
                      <a:ext uri="{FF2B5EF4-FFF2-40B4-BE49-F238E27FC236}">
                        <a16:creationId xmlns:a16="http://schemas.microsoft.com/office/drawing/2014/main" xmlns="" id="{B0C2950A-1BF3-4C69-8880-57FAC0676C8C}"/>
                      </a:ext>
                    </a:extLst>
                  </p:cNvPr>
                  <p:cNvGrpSpPr/>
                  <p:nvPr/>
                </p:nvGrpSpPr>
                <p:grpSpPr>
                  <a:xfrm>
                    <a:off x="14221445" y="2639616"/>
                    <a:ext cx="432048" cy="216024"/>
                    <a:chOff x="14221445" y="2567608"/>
                    <a:chExt cx="720080" cy="360040"/>
                  </a:xfrm>
                </p:grpSpPr>
                <p:sp>
                  <p:nvSpPr>
                    <p:cNvPr id="35" name="Retângulo: Cantos Arredondados 34">
                      <a:extLst>
                        <a:ext uri="{FF2B5EF4-FFF2-40B4-BE49-F238E27FC236}">
                          <a16:creationId xmlns:a16="http://schemas.microsoft.com/office/drawing/2014/main" xmlns="" id="{00832929-FCA7-4594-9EC2-23C4BAD22C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21445" y="2783632"/>
                      <a:ext cx="414000" cy="1440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5BDD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6" name="Retângulo: Cantos Arredondados 35">
                      <a:extLst>
                        <a:ext uri="{FF2B5EF4-FFF2-40B4-BE49-F238E27FC236}">
                          <a16:creationId xmlns:a16="http://schemas.microsoft.com/office/drawing/2014/main" xmlns="" id="{23245D2E-0688-45D5-8407-A057E7DBE05E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14401465" y="2675620"/>
                      <a:ext cx="360040" cy="1440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5BDD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7" name="Retângulo: Cantos Arredondados 36">
                      <a:extLst>
                        <a:ext uri="{FF2B5EF4-FFF2-40B4-BE49-F238E27FC236}">
                          <a16:creationId xmlns:a16="http://schemas.microsoft.com/office/drawing/2014/main" xmlns="" id="{78F6EB18-7AF8-474D-A80C-573F27F8E8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09477" y="2567608"/>
                      <a:ext cx="432048" cy="1440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5BDD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sp>
                <p:nvSpPr>
                  <p:cNvPr id="38" name="Retângulo: Cantos Arredondados 37">
                    <a:extLst>
                      <a:ext uri="{FF2B5EF4-FFF2-40B4-BE49-F238E27FC236}">
                        <a16:creationId xmlns:a16="http://schemas.microsoft.com/office/drawing/2014/main" xmlns="" id="{CFBC228F-529D-4B5E-B6A7-C586D07EA673}"/>
                      </a:ext>
                    </a:extLst>
                  </p:cNvPr>
                  <p:cNvSpPr/>
                  <p:nvPr/>
                </p:nvSpPr>
                <p:spPr>
                  <a:xfrm>
                    <a:off x="14509477" y="2855640"/>
                    <a:ext cx="216024" cy="7514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5BDD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grpSp>
                <p:nvGrpSpPr>
                  <p:cNvPr id="40" name="Agrupar 39">
                    <a:extLst>
                      <a:ext uri="{FF2B5EF4-FFF2-40B4-BE49-F238E27FC236}">
                        <a16:creationId xmlns:a16="http://schemas.microsoft.com/office/drawing/2014/main" xmlns="" id="{7F501B6A-5940-497F-8414-E1D226461B3C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4077429" y="2927648"/>
                    <a:ext cx="432048" cy="216024"/>
                    <a:chOff x="14221445" y="2567608"/>
                    <a:chExt cx="720080" cy="360040"/>
                  </a:xfrm>
                </p:grpSpPr>
                <p:sp>
                  <p:nvSpPr>
                    <p:cNvPr id="41" name="Retângulo: Cantos Arredondados 40">
                      <a:extLst>
                        <a:ext uri="{FF2B5EF4-FFF2-40B4-BE49-F238E27FC236}">
                          <a16:creationId xmlns:a16="http://schemas.microsoft.com/office/drawing/2014/main" xmlns="" id="{B7BC95F5-16E0-432D-85BB-6E4F3EBE38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21445" y="2783632"/>
                      <a:ext cx="414000" cy="1440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5BDD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2" name="Retângulo: Cantos Arredondados 41">
                      <a:extLst>
                        <a:ext uri="{FF2B5EF4-FFF2-40B4-BE49-F238E27FC236}">
                          <a16:creationId xmlns:a16="http://schemas.microsoft.com/office/drawing/2014/main" xmlns="" id="{1FCCB6AA-C924-41CD-A3C2-1CC3147EE1CF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14401465" y="2675620"/>
                      <a:ext cx="360040" cy="1440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5BDD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3" name="Retângulo: Cantos Arredondados 42">
                      <a:extLst>
                        <a:ext uri="{FF2B5EF4-FFF2-40B4-BE49-F238E27FC236}">
                          <a16:creationId xmlns:a16="http://schemas.microsoft.com/office/drawing/2014/main" xmlns="" id="{D2AADBD6-D211-4030-ADC4-A8BE29E085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09477" y="2567608"/>
                      <a:ext cx="432048" cy="1440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5BDD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sp>
                <p:nvSpPr>
                  <p:cNvPr id="48" name="Retângulo: Cantos Arredondados 47">
                    <a:extLst>
                      <a:ext uri="{FF2B5EF4-FFF2-40B4-BE49-F238E27FC236}">
                        <a16:creationId xmlns:a16="http://schemas.microsoft.com/office/drawing/2014/main" xmlns="" id="{027B716B-4160-469C-9313-6633507CA06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149437" y="3215680"/>
                    <a:ext cx="216024" cy="7514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5BDD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9" name="Retângulo: Cantos Arredondados 48">
                    <a:extLst>
                      <a:ext uri="{FF2B5EF4-FFF2-40B4-BE49-F238E27FC236}">
                        <a16:creationId xmlns:a16="http://schemas.microsoft.com/office/drawing/2014/main" xmlns="" id="{78CE2183-021F-48BE-9939-93D968434BA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367030" y="3286119"/>
                    <a:ext cx="216024" cy="7514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5BDD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8" name="Retângulo: Cantos Arredondados 57">
                    <a:extLst>
                      <a:ext uri="{FF2B5EF4-FFF2-40B4-BE49-F238E27FC236}">
                        <a16:creationId xmlns:a16="http://schemas.microsoft.com/office/drawing/2014/main" xmlns="" id="{FFE55458-5601-45D2-A022-B2B5CB9E535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401465" y="3179678"/>
                    <a:ext cx="432047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5BDD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75" name="Agrupar 74">
                  <a:extLst>
                    <a:ext uri="{FF2B5EF4-FFF2-40B4-BE49-F238E27FC236}">
                      <a16:creationId xmlns:a16="http://schemas.microsoft.com/office/drawing/2014/main" xmlns="" id="{640650F7-322B-4993-AD14-22B5FB82153D}"/>
                    </a:ext>
                  </a:extLst>
                </p:cNvPr>
                <p:cNvGrpSpPr/>
                <p:nvPr/>
              </p:nvGrpSpPr>
              <p:grpSpPr>
                <a:xfrm>
                  <a:off x="13787443" y="1415480"/>
                  <a:ext cx="1228895" cy="1418808"/>
                  <a:chOff x="13787443" y="1415480"/>
                  <a:chExt cx="1228895" cy="1418808"/>
                </a:xfrm>
              </p:grpSpPr>
              <p:sp>
                <p:nvSpPr>
                  <p:cNvPr id="31" name="Triângulo isósceles 30">
                    <a:extLst>
                      <a:ext uri="{FF2B5EF4-FFF2-40B4-BE49-F238E27FC236}">
                        <a16:creationId xmlns:a16="http://schemas.microsoft.com/office/drawing/2014/main" xmlns="" id="{2461D0C6-D954-4518-A874-08C6326DD184}"/>
                      </a:ext>
                    </a:extLst>
                  </p:cNvPr>
                  <p:cNvSpPr/>
                  <p:nvPr/>
                </p:nvSpPr>
                <p:spPr>
                  <a:xfrm rot="5686085">
                    <a:off x="13674954" y="2332453"/>
                    <a:ext cx="614324" cy="389345"/>
                  </a:xfrm>
                  <a:prstGeom prst="triangle">
                    <a:avLst/>
                  </a:prstGeom>
                  <a:solidFill>
                    <a:srgbClr val="77292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8" name="Forma Livre: Forma 67">
                    <a:extLst>
                      <a:ext uri="{FF2B5EF4-FFF2-40B4-BE49-F238E27FC236}">
                        <a16:creationId xmlns:a16="http://schemas.microsoft.com/office/drawing/2014/main" xmlns="" id="{7491435C-40FC-4AED-98DB-729C466AD2EA}"/>
                      </a:ext>
                    </a:extLst>
                  </p:cNvPr>
                  <p:cNvSpPr/>
                  <p:nvPr/>
                </p:nvSpPr>
                <p:spPr>
                  <a:xfrm>
                    <a:off x="13789591" y="1415480"/>
                    <a:ext cx="1079926" cy="1296144"/>
                  </a:xfrm>
                  <a:custGeom>
                    <a:avLst/>
                    <a:gdLst>
                      <a:gd name="connsiteX0" fmla="*/ 648072 w 1079926"/>
                      <a:gd name="connsiteY0" fmla="*/ 0 h 1296144"/>
                      <a:gd name="connsiteX1" fmla="*/ 1079926 w 1079926"/>
                      <a:gd name="connsiteY1" fmla="*/ 0 h 1296144"/>
                      <a:gd name="connsiteX2" fmla="*/ 1079926 w 1079926"/>
                      <a:gd name="connsiteY2" fmla="*/ 1296144 h 1296144"/>
                      <a:gd name="connsiteX3" fmla="*/ 648072 w 1079926"/>
                      <a:gd name="connsiteY3" fmla="*/ 1296144 h 1296144"/>
                      <a:gd name="connsiteX4" fmla="*/ 0 w 1079926"/>
                      <a:gd name="connsiteY4" fmla="*/ 648072 h 1296144"/>
                      <a:gd name="connsiteX5" fmla="*/ 648072 w 1079926"/>
                      <a:gd name="connsiteY5" fmla="*/ 0 h 12961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79926" h="1296144">
                        <a:moveTo>
                          <a:pt x="648072" y="0"/>
                        </a:moveTo>
                        <a:lnTo>
                          <a:pt x="1079926" y="0"/>
                        </a:lnTo>
                        <a:lnTo>
                          <a:pt x="1079926" y="1296144"/>
                        </a:lnTo>
                        <a:lnTo>
                          <a:pt x="648072" y="1296144"/>
                        </a:lnTo>
                        <a:cubicBezTo>
                          <a:pt x="290152" y="1296144"/>
                          <a:pt x="0" y="1005992"/>
                          <a:pt x="0" y="648072"/>
                        </a:cubicBezTo>
                        <a:cubicBezTo>
                          <a:pt x="0" y="290152"/>
                          <a:pt x="290152" y="0"/>
                          <a:pt x="648072" y="0"/>
                        </a:cubicBezTo>
                        <a:close/>
                      </a:path>
                    </a:pathLst>
                  </a:custGeom>
                  <a:solidFill>
                    <a:srgbClr val="77292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2" name="Forma Livre: Forma 71">
                    <a:extLst>
                      <a:ext uri="{FF2B5EF4-FFF2-40B4-BE49-F238E27FC236}">
                        <a16:creationId xmlns:a16="http://schemas.microsoft.com/office/drawing/2014/main" xmlns="" id="{9543B70C-9EEE-4663-9C3E-22CD82569EA6}"/>
                      </a:ext>
                    </a:extLst>
                  </p:cNvPr>
                  <p:cNvSpPr/>
                  <p:nvPr/>
                </p:nvSpPr>
                <p:spPr>
                  <a:xfrm rot="1161931">
                    <a:off x="14024301" y="2063532"/>
                    <a:ext cx="992037" cy="716281"/>
                  </a:xfrm>
                  <a:custGeom>
                    <a:avLst/>
                    <a:gdLst>
                      <a:gd name="connsiteX0" fmla="*/ 570476 w 992037"/>
                      <a:gd name="connsiteY0" fmla="*/ 0 h 716281"/>
                      <a:gd name="connsiteX1" fmla="*/ 874407 w 992037"/>
                      <a:gd name="connsiteY1" fmla="*/ 381610 h 716281"/>
                      <a:gd name="connsiteX2" fmla="*/ 992037 w 992037"/>
                      <a:gd name="connsiteY2" fmla="*/ 716281 h 716281"/>
                      <a:gd name="connsiteX3" fmla="*/ 0 w 992037"/>
                      <a:gd name="connsiteY3" fmla="*/ 716281 h 7162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92037" h="716281">
                        <a:moveTo>
                          <a:pt x="570476" y="0"/>
                        </a:moveTo>
                        <a:lnTo>
                          <a:pt x="874407" y="381610"/>
                        </a:lnTo>
                        <a:lnTo>
                          <a:pt x="992037" y="716281"/>
                        </a:lnTo>
                        <a:lnTo>
                          <a:pt x="0" y="716281"/>
                        </a:lnTo>
                        <a:close/>
                      </a:path>
                    </a:pathLst>
                  </a:custGeom>
                  <a:solidFill>
                    <a:srgbClr val="77292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24" name="Agrupar 123">
                  <a:extLst>
                    <a:ext uri="{FF2B5EF4-FFF2-40B4-BE49-F238E27FC236}">
                      <a16:creationId xmlns:a16="http://schemas.microsoft.com/office/drawing/2014/main" xmlns="" id="{CB52F003-623B-4DB9-AFCA-F50CC09F1593}"/>
                    </a:ext>
                  </a:extLst>
                </p:cNvPr>
                <p:cNvGrpSpPr/>
                <p:nvPr/>
              </p:nvGrpSpPr>
              <p:grpSpPr>
                <a:xfrm>
                  <a:off x="13933413" y="6960096"/>
                  <a:ext cx="432048" cy="3744416"/>
                  <a:chOff x="13933413" y="7176121"/>
                  <a:chExt cx="432048" cy="3744416"/>
                </a:xfrm>
              </p:grpSpPr>
              <p:grpSp>
                <p:nvGrpSpPr>
                  <p:cNvPr id="122" name="Agrupar 121">
                    <a:extLst>
                      <a:ext uri="{FF2B5EF4-FFF2-40B4-BE49-F238E27FC236}">
                        <a16:creationId xmlns:a16="http://schemas.microsoft.com/office/drawing/2014/main" xmlns="" id="{8977C862-DD2F-482D-8FE4-D0FCC2747758}"/>
                      </a:ext>
                    </a:extLst>
                  </p:cNvPr>
                  <p:cNvGrpSpPr/>
                  <p:nvPr/>
                </p:nvGrpSpPr>
                <p:grpSpPr>
                  <a:xfrm>
                    <a:off x="13933413" y="7176121"/>
                    <a:ext cx="432048" cy="3744416"/>
                    <a:chOff x="13933412" y="7176121"/>
                    <a:chExt cx="432049" cy="3744416"/>
                  </a:xfrm>
                </p:grpSpPr>
                <p:sp>
                  <p:nvSpPr>
                    <p:cNvPr id="119" name="Forma Livre: Forma 118">
                      <a:extLst>
                        <a:ext uri="{FF2B5EF4-FFF2-40B4-BE49-F238E27FC236}">
                          <a16:creationId xmlns:a16="http://schemas.microsoft.com/office/drawing/2014/main" xmlns="" id="{F59DA76B-EC97-493E-9B12-FD35E087D74F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3933412" y="7176121"/>
                      <a:ext cx="216023" cy="3744416"/>
                    </a:xfrm>
                    <a:custGeom>
                      <a:avLst/>
                      <a:gdLst>
                        <a:gd name="connsiteX0" fmla="*/ 36006 w 216027"/>
                        <a:gd name="connsiteY0" fmla="*/ 3744417 h 3744417"/>
                        <a:gd name="connsiteX1" fmla="*/ 36007 w 216027"/>
                        <a:gd name="connsiteY1" fmla="*/ 3744417 h 3744417"/>
                        <a:gd name="connsiteX2" fmla="*/ 36005 w 216027"/>
                        <a:gd name="connsiteY2" fmla="*/ 3744417 h 3744417"/>
                        <a:gd name="connsiteX3" fmla="*/ 36007 w 216027"/>
                        <a:gd name="connsiteY3" fmla="*/ 0 h 3744417"/>
                        <a:gd name="connsiteX4" fmla="*/ 36007 w 216027"/>
                        <a:gd name="connsiteY4" fmla="*/ 1 h 3744417"/>
                        <a:gd name="connsiteX5" fmla="*/ 216027 w 216027"/>
                        <a:gd name="connsiteY5" fmla="*/ 180022 h 3744417"/>
                        <a:gd name="connsiteX6" fmla="*/ 216027 w 216027"/>
                        <a:gd name="connsiteY6" fmla="*/ 3564395 h 3744417"/>
                        <a:gd name="connsiteX7" fmla="*/ 106078 w 216027"/>
                        <a:gd name="connsiteY7" fmla="*/ 3730270 h 3744417"/>
                        <a:gd name="connsiteX8" fmla="*/ 36006 w 216027"/>
                        <a:gd name="connsiteY8" fmla="*/ 3744417 h 3744417"/>
                        <a:gd name="connsiteX9" fmla="*/ 0 w 216027"/>
                        <a:gd name="connsiteY9" fmla="*/ 3737148 h 3744417"/>
                        <a:gd name="connsiteX10" fmla="*/ 0 w 216027"/>
                        <a:gd name="connsiteY10" fmla="*/ 7269 h 37444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16027" h="3744417">
                          <a:moveTo>
                            <a:pt x="36006" y="3744417"/>
                          </a:moveTo>
                          <a:lnTo>
                            <a:pt x="36007" y="3744417"/>
                          </a:lnTo>
                          <a:lnTo>
                            <a:pt x="36005" y="3744417"/>
                          </a:lnTo>
                          <a:close/>
                          <a:moveTo>
                            <a:pt x="36007" y="0"/>
                          </a:moveTo>
                          <a:lnTo>
                            <a:pt x="36007" y="1"/>
                          </a:lnTo>
                          <a:cubicBezTo>
                            <a:pt x="135429" y="1"/>
                            <a:pt x="216027" y="80599"/>
                            <a:pt x="216027" y="180022"/>
                          </a:cubicBezTo>
                          <a:lnTo>
                            <a:pt x="216027" y="3564395"/>
                          </a:lnTo>
                          <a:cubicBezTo>
                            <a:pt x="216027" y="3638963"/>
                            <a:pt x="170691" y="3702941"/>
                            <a:pt x="106078" y="3730270"/>
                          </a:cubicBezTo>
                          <a:lnTo>
                            <a:pt x="36006" y="3744417"/>
                          </a:lnTo>
                          <a:lnTo>
                            <a:pt x="0" y="3737148"/>
                          </a:lnTo>
                          <a:lnTo>
                            <a:pt x="0" y="7269"/>
                          </a:lnTo>
                          <a:close/>
                        </a:path>
                      </a:pathLst>
                    </a:custGeom>
                    <a:noFill/>
                    <a:ln w="57150">
                      <a:solidFill>
                        <a:srgbClr val="E72A2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8" name="Forma Livre: Forma 117">
                      <a:extLst>
                        <a:ext uri="{FF2B5EF4-FFF2-40B4-BE49-F238E27FC236}">
                          <a16:creationId xmlns:a16="http://schemas.microsoft.com/office/drawing/2014/main" xmlns="" id="{A6AA3EE7-56AC-4470-9CDD-AA76C70FC6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149437" y="7176121"/>
                      <a:ext cx="216024" cy="3744416"/>
                    </a:xfrm>
                    <a:custGeom>
                      <a:avLst/>
                      <a:gdLst>
                        <a:gd name="connsiteX0" fmla="*/ 36006 w 216027"/>
                        <a:gd name="connsiteY0" fmla="*/ 3744417 h 3744417"/>
                        <a:gd name="connsiteX1" fmla="*/ 36007 w 216027"/>
                        <a:gd name="connsiteY1" fmla="*/ 3744417 h 3744417"/>
                        <a:gd name="connsiteX2" fmla="*/ 36005 w 216027"/>
                        <a:gd name="connsiteY2" fmla="*/ 3744417 h 3744417"/>
                        <a:gd name="connsiteX3" fmla="*/ 36007 w 216027"/>
                        <a:gd name="connsiteY3" fmla="*/ 0 h 3744417"/>
                        <a:gd name="connsiteX4" fmla="*/ 36007 w 216027"/>
                        <a:gd name="connsiteY4" fmla="*/ 1 h 3744417"/>
                        <a:gd name="connsiteX5" fmla="*/ 216027 w 216027"/>
                        <a:gd name="connsiteY5" fmla="*/ 180022 h 3744417"/>
                        <a:gd name="connsiteX6" fmla="*/ 216027 w 216027"/>
                        <a:gd name="connsiteY6" fmla="*/ 3564395 h 3744417"/>
                        <a:gd name="connsiteX7" fmla="*/ 106078 w 216027"/>
                        <a:gd name="connsiteY7" fmla="*/ 3730270 h 3744417"/>
                        <a:gd name="connsiteX8" fmla="*/ 36006 w 216027"/>
                        <a:gd name="connsiteY8" fmla="*/ 3744417 h 3744417"/>
                        <a:gd name="connsiteX9" fmla="*/ 0 w 216027"/>
                        <a:gd name="connsiteY9" fmla="*/ 3737148 h 3744417"/>
                        <a:gd name="connsiteX10" fmla="*/ 0 w 216027"/>
                        <a:gd name="connsiteY10" fmla="*/ 7269 h 37444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16027" h="3744417">
                          <a:moveTo>
                            <a:pt x="36006" y="3744417"/>
                          </a:moveTo>
                          <a:lnTo>
                            <a:pt x="36007" y="3744417"/>
                          </a:lnTo>
                          <a:lnTo>
                            <a:pt x="36005" y="3744417"/>
                          </a:lnTo>
                          <a:close/>
                          <a:moveTo>
                            <a:pt x="36007" y="0"/>
                          </a:moveTo>
                          <a:lnTo>
                            <a:pt x="36007" y="1"/>
                          </a:lnTo>
                          <a:cubicBezTo>
                            <a:pt x="135429" y="1"/>
                            <a:pt x="216027" y="80599"/>
                            <a:pt x="216027" y="180022"/>
                          </a:cubicBezTo>
                          <a:lnTo>
                            <a:pt x="216027" y="3564395"/>
                          </a:lnTo>
                          <a:cubicBezTo>
                            <a:pt x="216027" y="3638963"/>
                            <a:pt x="170691" y="3702941"/>
                            <a:pt x="106078" y="3730270"/>
                          </a:cubicBezTo>
                          <a:lnTo>
                            <a:pt x="36006" y="3744417"/>
                          </a:lnTo>
                          <a:lnTo>
                            <a:pt x="0" y="3737148"/>
                          </a:lnTo>
                          <a:lnTo>
                            <a:pt x="0" y="7269"/>
                          </a:lnTo>
                          <a:close/>
                        </a:path>
                      </a:pathLst>
                    </a:custGeom>
                    <a:noFill/>
                    <a:ln w="571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sp>
                <p:nvSpPr>
                  <p:cNvPr id="123" name="Retângulo 122">
                    <a:extLst>
                      <a:ext uri="{FF2B5EF4-FFF2-40B4-BE49-F238E27FC236}">
                        <a16:creationId xmlns:a16="http://schemas.microsoft.com/office/drawing/2014/main" xmlns="" id="{31AE6865-0FE2-4B28-934C-80900A917B4F}"/>
                      </a:ext>
                    </a:extLst>
                  </p:cNvPr>
                  <p:cNvSpPr/>
                  <p:nvPr/>
                </p:nvSpPr>
                <p:spPr>
                  <a:xfrm>
                    <a:off x="14113435" y="7320136"/>
                    <a:ext cx="108009" cy="3571200"/>
                  </a:xfrm>
                  <a:prstGeom prst="rect">
                    <a:avLst/>
                  </a:prstGeom>
                  <a:solidFill>
                    <a:srgbClr val="F8BA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grpSp>
              <p:nvGrpSpPr>
                <p:cNvPr id="149" name="Agrupar 148">
                  <a:extLst>
                    <a:ext uri="{FF2B5EF4-FFF2-40B4-BE49-F238E27FC236}">
                      <a16:creationId xmlns:a16="http://schemas.microsoft.com/office/drawing/2014/main" xmlns="" id="{B9AB3E4F-EAF0-49C9-A10B-10AA4B6C76AC}"/>
                    </a:ext>
                  </a:extLst>
                </p:cNvPr>
                <p:cNvGrpSpPr/>
                <p:nvPr/>
              </p:nvGrpSpPr>
              <p:grpSpPr>
                <a:xfrm>
                  <a:off x="12690313" y="4645732"/>
                  <a:ext cx="1742975" cy="2178566"/>
                  <a:chOff x="12690313" y="4645732"/>
                  <a:chExt cx="1742975" cy="2178566"/>
                </a:xfrm>
              </p:grpSpPr>
              <p:grpSp>
                <p:nvGrpSpPr>
                  <p:cNvPr id="132" name="Agrupar 131">
                    <a:extLst>
                      <a:ext uri="{FF2B5EF4-FFF2-40B4-BE49-F238E27FC236}">
                        <a16:creationId xmlns:a16="http://schemas.microsoft.com/office/drawing/2014/main" xmlns="" id="{B7AA375C-EB1E-450C-A623-CF6D3B637584}"/>
                      </a:ext>
                    </a:extLst>
                  </p:cNvPr>
                  <p:cNvGrpSpPr/>
                  <p:nvPr/>
                </p:nvGrpSpPr>
                <p:grpSpPr>
                  <a:xfrm>
                    <a:off x="13091433" y="4645732"/>
                    <a:ext cx="1291964" cy="2108445"/>
                    <a:chOff x="13091433" y="4645732"/>
                    <a:chExt cx="1291964" cy="2108445"/>
                  </a:xfrm>
                </p:grpSpPr>
                <p:sp>
                  <p:nvSpPr>
                    <p:cNvPr id="129" name="Retângulo 128">
                      <a:extLst>
                        <a:ext uri="{FF2B5EF4-FFF2-40B4-BE49-F238E27FC236}">
                          <a16:creationId xmlns:a16="http://schemas.microsoft.com/office/drawing/2014/main" xmlns="" id="{8DBE6148-440D-4966-AAE1-13A4042F0B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89397" y="4871864"/>
                      <a:ext cx="594000" cy="72008"/>
                    </a:xfrm>
                    <a:prstGeom prst="rect">
                      <a:avLst/>
                    </a:prstGeom>
                    <a:solidFill>
                      <a:srgbClr val="4D5E8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0" name="Retângulo 129">
                      <a:extLst>
                        <a:ext uri="{FF2B5EF4-FFF2-40B4-BE49-F238E27FC236}">
                          <a16:creationId xmlns:a16="http://schemas.microsoft.com/office/drawing/2014/main" xmlns="" id="{872E148C-49A6-4670-8A9A-26892C5E90D4}"/>
                        </a:ext>
                      </a:extLst>
                    </p:cNvPr>
                    <p:cNvSpPr/>
                    <p:nvPr/>
                  </p:nvSpPr>
                  <p:spPr>
                    <a:xfrm rot="18600074">
                      <a:off x="12069140" y="5668025"/>
                      <a:ext cx="2108445" cy="63860"/>
                    </a:xfrm>
                    <a:prstGeom prst="rect">
                      <a:avLst/>
                    </a:prstGeom>
                    <a:solidFill>
                      <a:srgbClr val="4D5E8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35" name="Agrupar 134">
                    <a:extLst>
                      <a:ext uri="{FF2B5EF4-FFF2-40B4-BE49-F238E27FC236}">
                        <a16:creationId xmlns:a16="http://schemas.microsoft.com/office/drawing/2014/main" xmlns="" id="{430CF108-A65D-403B-A6AD-FD70E14BE3DB}"/>
                      </a:ext>
                    </a:extLst>
                  </p:cNvPr>
                  <p:cNvGrpSpPr/>
                  <p:nvPr/>
                </p:nvGrpSpPr>
                <p:grpSpPr>
                  <a:xfrm>
                    <a:off x="13419699" y="4901180"/>
                    <a:ext cx="1013589" cy="1242319"/>
                    <a:chOff x="13441816" y="4891073"/>
                    <a:chExt cx="1013589" cy="1242319"/>
                  </a:xfrm>
                </p:grpSpPr>
                <p:sp>
                  <p:nvSpPr>
                    <p:cNvPr id="133" name="Retângulo 132">
                      <a:extLst>
                        <a:ext uri="{FF2B5EF4-FFF2-40B4-BE49-F238E27FC236}">
                          <a16:creationId xmlns:a16="http://schemas.microsoft.com/office/drawing/2014/main" xmlns="" id="{BDC5A2C2-E91D-4F47-98D1-ECD3C7E1B85F}"/>
                        </a:ext>
                      </a:extLst>
                    </p:cNvPr>
                    <p:cNvSpPr/>
                    <p:nvPr/>
                  </p:nvSpPr>
                  <p:spPr>
                    <a:xfrm rot="18600074">
                      <a:off x="12852586" y="5480303"/>
                      <a:ext cx="1242319" cy="63860"/>
                    </a:xfrm>
                    <a:prstGeom prst="rect">
                      <a:avLst/>
                    </a:prstGeom>
                    <a:solidFill>
                      <a:srgbClr val="D72B1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4" name="Retângulo 133">
                      <a:extLst>
                        <a:ext uri="{FF2B5EF4-FFF2-40B4-BE49-F238E27FC236}">
                          <a16:creationId xmlns:a16="http://schemas.microsoft.com/office/drawing/2014/main" xmlns="" id="{BA20634F-A449-4DD0-A5CB-84D8ADBC43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861405" y="5015880"/>
                      <a:ext cx="594000" cy="72008"/>
                    </a:xfrm>
                    <a:prstGeom prst="rect">
                      <a:avLst/>
                    </a:prstGeom>
                    <a:solidFill>
                      <a:srgbClr val="D72B1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48" name="Agrupar 147">
                    <a:extLst>
                      <a:ext uri="{FF2B5EF4-FFF2-40B4-BE49-F238E27FC236}">
                        <a16:creationId xmlns:a16="http://schemas.microsoft.com/office/drawing/2014/main" xmlns="" id="{D0A524AB-1BE6-4352-B696-03525729625D}"/>
                      </a:ext>
                    </a:extLst>
                  </p:cNvPr>
                  <p:cNvGrpSpPr/>
                  <p:nvPr/>
                </p:nvGrpSpPr>
                <p:grpSpPr>
                  <a:xfrm>
                    <a:off x="12690313" y="4743119"/>
                    <a:ext cx="504881" cy="2081179"/>
                    <a:chOff x="12690313" y="4743119"/>
                    <a:chExt cx="504881" cy="2081179"/>
                  </a:xfrm>
                </p:grpSpPr>
                <p:grpSp>
                  <p:nvGrpSpPr>
                    <p:cNvPr id="143" name="Agrupar 142">
                      <a:extLst>
                        <a:ext uri="{FF2B5EF4-FFF2-40B4-BE49-F238E27FC236}">
                          <a16:creationId xmlns:a16="http://schemas.microsoft.com/office/drawing/2014/main" xmlns="" id="{BA08F0E6-51C2-4B94-8AF5-C1A850C1DF01}"/>
                        </a:ext>
                      </a:extLst>
                    </p:cNvPr>
                    <p:cNvGrpSpPr/>
                    <p:nvPr/>
                  </p:nvGrpSpPr>
                  <p:grpSpPr>
                    <a:xfrm rot="2447468" flipH="1">
                      <a:off x="12690313" y="5814668"/>
                      <a:ext cx="126960" cy="864096"/>
                      <a:chOff x="13933412" y="7176121"/>
                      <a:chExt cx="432049" cy="3744416"/>
                    </a:xfrm>
                  </p:grpSpPr>
                  <p:sp>
                    <p:nvSpPr>
                      <p:cNvPr id="145" name="Forma Livre: Forma 144">
                        <a:extLst>
                          <a:ext uri="{FF2B5EF4-FFF2-40B4-BE49-F238E27FC236}">
                            <a16:creationId xmlns:a16="http://schemas.microsoft.com/office/drawing/2014/main" xmlns="" id="{CD579233-2073-4923-B5B3-D31B497FB1B0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3933412" y="7176121"/>
                        <a:ext cx="216023" cy="3744416"/>
                      </a:xfrm>
                      <a:custGeom>
                        <a:avLst/>
                        <a:gdLst>
                          <a:gd name="connsiteX0" fmla="*/ 36006 w 216027"/>
                          <a:gd name="connsiteY0" fmla="*/ 3744417 h 3744417"/>
                          <a:gd name="connsiteX1" fmla="*/ 36007 w 216027"/>
                          <a:gd name="connsiteY1" fmla="*/ 3744417 h 3744417"/>
                          <a:gd name="connsiteX2" fmla="*/ 36005 w 216027"/>
                          <a:gd name="connsiteY2" fmla="*/ 3744417 h 3744417"/>
                          <a:gd name="connsiteX3" fmla="*/ 36007 w 216027"/>
                          <a:gd name="connsiteY3" fmla="*/ 0 h 3744417"/>
                          <a:gd name="connsiteX4" fmla="*/ 36007 w 216027"/>
                          <a:gd name="connsiteY4" fmla="*/ 1 h 3744417"/>
                          <a:gd name="connsiteX5" fmla="*/ 216027 w 216027"/>
                          <a:gd name="connsiteY5" fmla="*/ 180022 h 3744417"/>
                          <a:gd name="connsiteX6" fmla="*/ 216027 w 216027"/>
                          <a:gd name="connsiteY6" fmla="*/ 3564395 h 3744417"/>
                          <a:gd name="connsiteX7" fmla="*/ 106078 w 216027"/>
                          <a:gd name="connsiteY7" fmla="*/ 3730270 h 3744417"/>
                          <a:gd name="connsiteX8" fmla="*/ 36006 w 216027"/>
                          <a:gd name="connsiteY8" fmla="*/ 3744417 h 3744417"/>
                          <a:gd name="connsiteX9" fmla="*/ 0 w 216027"/>
                          <a:gd name="connsiteY9" fmla="*/ 3737148 h 3744417"/>
                          <a:gd name="connsiteX10" fmla="*/ 0 w 216027"/>
                          <a:gd name="connsiteY10" fmla="*/ 7269 h 374441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216027" h="3744417">
                            <a:moveTo>
                              <a:pt x="36006" y="3744417"/>
                            </a:moveTo>
                            <a:lnTo>
                              <a:pt x="36007" y="3744417"/>
                            </a:lnTo>
                            <a:lnTo>
                              <a:pt x="36005" y="3744417"/>
                            </a:lnTo>
                            <a:close/>
                            <a:moveTo>
                              <a:pt x="36007" y="0"/>
                            </a:moveTo>
                            <a:lnTo>
                              <a:pt x="36007" y="1"/>
                            </a:lnTo>
                            <a:cubicBezTo>
                              <a:pt x="135429" y="1"/>
                              <a:pt x="216027" y="80599"/>
                              <a:pt x="216027" y="180022"/>
                            </a:cubicBezTo>
                            <a:lnTo>
                              <a:pt x="216027" y="3564395"/>
                            </a:lnTo>
                            <a:cubicBezTo>
                              <a:pt x="216027" y="3638963"/>
                              <a:pt x="170691" y="3702941"/>
                              <a:pt x="106078" y="3730270"/>
                            </a:cubicBezTo>
                            <a:lnTo>
                              <a:pt x="36006" y="3744417"/>
                            </a:lnTo>
                            <a:lnTo>
                              <a:pt x="0" y="3737148"/>
                            </a:lnTo>
                            <a:lnTo>
                              <a:pt x="0" y="7269"/>
                            </a:lnTo>
                            <a:close/>
                          </a:path>
                        </a:pathLst>
                      </a:custGeom>
                      <a:noFill/>
                      <a:ln w="57150">
                        <a:solidFill>
                          <a:srgbClr val="E72A28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  <p:sp>
                    <p:nvSpPr>
                      <p:cNvPr id="146" name="Forma Livre: Forma 145">
                        <a:extLst>
                          <a:ext uri="{FF2B5EF4-FFF2-40B4-BE49-F238E27FC236}">
                            <a16:creationId xmlns:a16="http://schemas.microsoft.com/office/drawing/2014/main" xmlns="" id="{4D1E2861-E884-45BD-84C4-25BA16850E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149437" y="7176121"/>
                        <a:ext cx="216024" cy="3744416"/>
                      </a:xfrm>
                      <a:custGeom>
                        <a:avLst/>
                        <a:gdLst>
                          <a:gd name="connsiteX0" fmla="*/ 36006 w 216027"/>
                          <a:gd name="connsiteY0" fmla="*/ 3744417 h 3744417"/>
                          <a:gd name="connsiteX1" fmla="*/ 36007 w 216027"/>
                          <a:gd name="connsiteY1" fmla="*/ 3744417 h 3744417"/>
                          <a:gd name="connsiteX2" fmla="*/ 36005 w 216027"/>
                          <a:gd name="connsiteY2" fmla="*/ 3744417 h 3744417"/>
                          <a:gd name="connsiteX3" fmla="*/ 36007 w 216027"/>
                          <a:gd name="connsiteY3" fmla="*/ 0 h 3744417"/>
                          <a:gd name="connsiteX4" fmla="*/ 36007 w 216027"/>
                          <a:gd name="connsiteY4" fmla="*/ 1 h 3744417"/>
                          <a:gd name="connsiteX5" fmla="*/ 216027 w 216027"/>
                          <a:gd name="connsiteY5" fmla="*/ 180022 h 3744417"/>
                          <a:gd name="connsiteX6" fmla="*/ 216027 w 216027"/>
                          <a:gd name="connsiteY6" fmla="*/ 3564395 h 3744417"/>
                          <a:gd name="connsiteX7" fmla="*/ 106078 w 216027"/>
                          <a:gd name="connsiteY7" fmla="*/ 3730270 h 3744417"/>
                          <a:gd name="connsiteX8" fmla="*/ 36006 w 216027"/>
                          <a:gd name="connsiteY8" fmla="*/ 3744417 h 3744417"/>
                          <a:gd name="connsiteX9" fmla="*/ 0 w 216027"/>
                          <a:gd name="connsiteY9" fmla="*/ 3737148 h 3744417"/>
                          <a:gd name="connsiteX10" fmla="*/ 0 w 216027"/>
                          <a:gd name="connsiteY10" fmla="*/ 7269 h 374441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216027" h="3744417">
                            <a:moveTo>
                              <a:pt x="36006" y="3744417"/>
                            </a:moveTo>
                            <a:lnTo>
                              <a:pt x="36007" y="3744417"/>
                            </a:lnTo>
                            <a:lnTo>
                              <a:pt x="36005" y="3744417"/>
                            </a:lnTo>
                            <a:close/>
                            <a:moveTo>
                              <a:pt x="36007" y="0"/>
                            </a:moveTo>
                            <a:lnTo>
                              <a:pt x="36007" y="1"/>
                            </a:lnTo>
                            <a:cubicBezTo>
                              <a:pt x="135429" y="1"/>
                              <a:pt x="216027" y="80599"/>
                              <a:pt x="216027" y="180022"/>
                            </a:cubicBezTo>
                            <a:lnTo>
                              <a:pt x="216027" y="3564395"/>
                            </a:lnTo>
                            <a:cubicBezTo>
                              <a:pt x="216027" y="3638963"/>
                              <a:pt x="170691" y="3702941"/>
                              <a:pt x="106078" y="3730270"/>
                            </a:cubicBezTo>
                            <a:lnTo>
                              <a:pt x="36006" y="3744417"/>
                            </a:lnTo>
                            <a:lnTo>
                              <a:pt x="0" y="3737148"/>
                            </a:lnTo>
                            <a:lnTo>
                              <a:pt x="0" y="7269"/>
                            </a:lnTo>
                            <a:close/>
                          </a:path>
                        </a:pathLst>
                      </a:custGeom>
                      <a:noFill/>
                      <a:ln w="571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</p:grpSp>
                <p:sp>
                  <p:nvSpPr>
                    <p:cNvPr id="147" name="Retângulo: Cantos Arredondados 146">
                      <a:extLst>
                        <a:ext uri="{FF2B5EF4-FFF2-40B4-BE49-F238E27FC236}">
                          <a16:creationId xmlns:a16="http://schemas.microsoft.com/office/drawing/2014/main" xmlns="" id="{EDE2D411-8AD0-44E4-8634-676F5260E0A7}"/>
                        </a:ext>
                      </a:extLst>
                    </p:cNvPr>
                    <p:cNvSpPr/>
                    <p:nvPr/>
                  </p:nvSpPr>
                  <p:spPr>
                    <a:xfrm rot="2430903">
                      <a:off x="13113417" y="4743119"/>
                      <a:ext cx="81777" cy="2081179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8BA7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</p:grpSp>
            <p:grpSp>
              <p:nvGrpSpPr>
                <p:cNvPr id="128" name="Agrupar 127">
                  <a:extLst>
                    <a:ext uri="{FF2B5EF4-FFF2-40B4-BE49-F238E27FC236}">
                      <a16:creationId xmlns:a16="http://schemas.microsoft.com/office/drawing/2014/main" xmlns="" id="{90A41F4D-E853-4D83-95AB-238FC24E2199}"/>
                    </a:ext>
                  </a:extLst>
                </p:cNvPr>
                <p:cNvGrpSpPr/>
                <p:nvPr/>
              </p:nvGrpSpPr>
              <p:grpSpPr>
                <a:xfrm>
                  <a:off x="13861405" y="4655840"/>
                  <a:ext cx="1008112" cy="3377117"/>
                  <a:chOff x="13861405" y="4655840"/>
                  <a:chExt cx="1008112" cy="3377117"/>
                </a:xfrm>
              </p:grpSpPr>
              <p:grpSp>
                <p:nvGrpSpPr>
                  <p:cNvPr id="82" name="Agrupar 81">
                    <a:extLst>
                      <a:ext uri="{FF2B5EF4-FFF2-40B4-BE49-F238E27FC236}">
                        <a16:creationId xmlns:a16="http://schemas.microsoft.com/office/drawing/2014/main" xmlns="" id="{B845E19B-4D4C-4C59-948D-49D7772B7C93}"/>
                      </a:ext>
                    </a:extLst>
                  </p:cNvPr>
                  <p:cNvGrpSpPr/>
                  <p:nvPr/>
                </p:nvGrpSpPr>
                <p:grpSpPr>
                  <a:xfrm>
                    <a:off x="13861405" y="4655840"/>
                    <a:ext cx="997034" cy="3377117"/>
                    <a:chOff x="14005421" y="4659471"/>
                    <a:chExt cx="864096" cy="3377117"/>
                  </a:xfrm>
                </p:grpSpPr>
                <p:sp>
                  <p:nvSpPr>
                    <p:cNvPr id="79" name="Forma Livre: Forma 78">
                      <a:extLst>
                        <a:ext uri="{FF2B5EF4-FFF2-40B4-BE49-F238E27FC236}">
                          <a16:creationId xmlns:a16="http://schemas.microsoft.com/office/drawing/2014/main" xmlns="" id="{A010DA57-5B23-4865-9D1A-71BAFBD5D8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005421" y="4659471"/>
                      <a:ext cx="864096" cy="3377117"/>
                    </a:xfrm>
                    <a:custGeom>
                      <a:avLst/>
                      <a:gdLst>
                        <a:gd name="connsiteX0" fmla="*/ 864096 w 864096"/>
                        <a:gd name="connsiteY0" fmla="*/ 0 h 3377117"/>
                        <a:gd name="connsiteX1" fmla="*/ 864096 w 864096"/>
                        <a:gd name="connsiteY1" fmla="*/ 3377117 h 3377117"/>
                        <a:gd name="connsiteX2" fmla="*/ 718698 w 864096"/>
                        <a:gd name="connsiteY2" fmla="*/ 3362459 h 3377117"/>
                        <a:gd name="connsiteX3" fmla="*/ 0 w 864096"/>
                        <a:gd name="connsiteY3" fmla="*/ 2480646 h 3377117"/>
                        <a:gd name="connsiteX4" fmla="*/ 0 w 864096"/>
                        <a:gd name="connsiteY4" fmla="*/ 896470 h 3377117"/>
                        <a:gd name="connsiteX5" fmla="*/ 718698 w 864096"/>
                        <a:gd name="connsiteY5" fmla="*/ 14657 h 33771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64096" h="3377117">
                          <a:moveTo>
                            <a:pt x="864096" y="0"/>
                          </a:moveTo>
                          <a:lnTo>
                            <a:pt x="864096" y="3377117"/>
                          </a:lnTo>
                          <a:lnTo>
                            <a:pt x="718698" y="3362459"/>
                          </a:lnTo>
                          <a:cubicBezTo>
                            <a:pt x="308538" y="3278529"/>
                            <a:pt x="0" y="2915619"/>
                            <a:pt x="0" y="2480646"/>
                          </a:cubicBezTo>
                          <a:lnTo>
                            <a:pt x="0" y="896470"/>
                          </a:lnTo>
                          <a:cubicBezTo>
                            <a:pt x="0" y="461497"/>
                            <a:pt x="308538" y="98588"/>
                            <a:pt x="718698" y="14657"/>
                          </a:cubicBezTo>
                          <a:close/>
                        </a:path>
                      </a:pathLst>
                    </a:custGeom>
                    <a:solidFill>
                      <a:srgbClr val="BB7BB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1" name="Forma Livre: Forma 80">
                      <a:extLst>
                        <a:ext uri="{FF2B5EF4-FFF2-40B4-BE49-F238E27FC236}">
                          <a16:creationId xmlns:a16="http://schemas.microsoft.com/office/drawing/2014/main" xmlns="" id="{0D8E9925-0C91-4E9D-968D-CC8342FF86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149437" y="4803487"/>
                      <a:ext cx="720080" cy="3089085"/>
                    </a:xfrm>
                    <a:custGeom>
                      <a:avLst/>
                      <a:gdLst>
                        <a:gd name="connsiteX0" fmla="*/ 720080 w 720080"/>
                        <a:gd name="connsiteY0" fmla="*/ 0 h 3089085"/>
                        <a:gd name="connsiteX1" fmla="*/ 720080 w 720080"/>
                        <a:gd name="connsiteY1" fmla="*/ 3089085 h 3089085"/>
                        <a:gd name="connsiteX2" fmla="*/ 603707 w 720080"/>
                        <a:gd name="connsiteY2" fmla="*/ 3077353 h 3089085"/>
                        <a:gd name="connsiteX3" fmla="*/ 0 w 720080"/>
                        <a:gd name="connsiteY3" fmla="*/ 2336630 h 3089085"/>
                        <a:gd name="connsiteX4" fmla="*/ 0 w 720080"/>
                        <a:gd name="connsiteY4" fmla="*/ 752454 h 3089085"/>
                        <a:gd name="connsiteX5" fmla="*/ 603707 w 720080"/>
                        <a:gd name="connsiteY5" fmla="*/ 11731 h 30890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20080" h="3089085">
                          <a:moveTo>
                            <a:pt x="720080" y="0"/>
                          </a:moveTo>
                          <a:lnTo>
                            <a:pt x="720080" y="3089085"/>
                          </a:lnTo>
                          <a:lnTo>
                            <a:pt x="603707" y="3077353"/>
                          </a:lnTo>
                          <a:cubicBezTo>
                            <a:pt x="259172" y="3006851"/>
                            <a:pt x="0" y="2702007"/>
                            <a:pt x="0" y="2336630"/>
                          </a:cubicBezTo>
                          <a:lnTo>
                            <a:pt x="0" y="752454"/>
                          </a:lnTo>
                          <a:cubicBezTo>
                            <a:pt x="0" y="387077"/>
                            <a:pt x="259172" y="82233"/>
                            <a:pt x="603707" y="11731"/>
                          </a:cubicBezTo>
                          <a:close/>
                        </a:path>
                      </a:pathLst>
                    </a:custGeom>
                    <a:solidFill>
                      <a:srgbClr val="A264A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01" name="Agrupar 100">
                    <a:extLst>
                      <a:ext uri="{FF2B5EF4-FFF2-40B4-BE49-F238E27FC236}">
                        <a16:creationId xmlns:a16="http://schemas.microsoft.com/office/drawing/2014/main" xmlns="" id="{7357F6FA-9C5F-4874-89D4-615BF8EFE457}"/>
                      </a:ext>
                    </a:extLst>
                  </p:cNvPr>
                  <p:cNvGrpSpPr/>
                  <p:nvPr/>
                </p:nvGrpSpPr>
                <p:grpSpPr>
                  <a:xfrm>
                    <a:off x="14193750" y="5156265"/>
                    <a:ext cx="664690" cy="1224136"/>
                    <a:chOff x="14293453" y="5159896"/>
                    <a:chExt cx="576065" cy="1224136"/>
                  </a:xfrm>
                </p:grpSpPr>
                <p:grpSp>
                  <p:nvGrpSpPr>
                    <p:cNvPr id="91" name="Agrupar 90">
                      <a:extLst>
                        <a:ext uri="{FF2B5EF4-FFF2-40B4-BE49-F238E27FC236}">
                          <a16:creationId xmlns:a16="http://schemas.microsoft.com/office/drawing/2014/main" xmlns="" id="{C5BEF7C8-D172-48E3-8C60-B3F369E29CE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3453" y="5159896"/>
                      <a:ext cx="540000" cy="1224136"/>
                      <a:chOff x="14293453" y="5159896"/>
                      <a:chExt cx="504056" cy="1224136"/>
                    </a:xfrm>
                  </p:grpSpPr>
                  <p:sp>
                    <p:nvSpPr>
                      <p:cNvPr id="90" name="Forma Livre: Forma 89">
                        <a:extLst>
                          <a:ext uri="{FF2B5EF4-FFF2-40B4-BE49-F238E27FC236}">
                            <a16:creationId xmlns:a16="http://schemas.microsoft.com/office/drawing/2014/main" xmlns="" id="{5C0F3745-A1C3-46B7-A5EC-11D4CD7FFB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3453" y="5447928"/>
                        <a:ext cx="504056" cy="720080"/>
                      </a:xfrm>
                      <a:custGeom>
                        <a:avLst/>
                        <a:gdLst>
                          <a:gd name="connsiteX0" fmla="*/ 121411 w 504056"/>
                          <a:gd name="connsiteY0" fmla="*/ 0 h 720080"/>
                          <a:gd name="connsiteX1" fmla="*/ 454653 w 504056"/>
                          <a:gd name="connsiteY1" fmla="*/ 0 h 720080"/>
                          <a:gd name="connsiteX2" fmla="*/ 501911 w 504056"/>
                          <a:gd name="connsiteY2" fmla="*/ 9541 h 720080"/>
                          <a:gd name="connsiteX3" fmla="*/ 504056 w 504056"/>
                          <a:gd name="connsiteY3" fmla="*/ 10987 h 720080"/>
                          <a:gd name="connsiteX4" fmla="*/ 504056 w 504056"/>
                          <a:gd name="connsiteY4" fmla="*/ 709093 h 720080"/>
                          <a:gd name="connsiteX5" fmla="*/ 501911 w 504056"/>
                          <a:gd name="connsiteY5" fmla="*/ 710539 h 720080"/>
                          <a:gd name="connsiteX6" fmla="*/ 454653 w 504056"/>
                          <a:gd name="connsiteY6" fmla="*/ 720080 h 720080"/>
                          <a:gd name="connsiteX7" fmla="*/ 121411 w 504056"/>
                          <a:gd name="connsiteY7" fmla="*/ 720080 h 720080"/>
                          <a:gd name="connsiteX8" fmla="*/ 0 w 504056"/>
                          <a:gd name="connsiteY8" fmla="*/ 598669 h 720080"/>
                          <a:gd name="connsiteX9" fmla="*/ 0 w 504056"/>
                          <a:gd name="connsiteY9" fmla="*/ 121411 h 720080"/>
                          <a:gd name="connsiteX10" fmla="*/ 121411 w 504056"/>
                          <a:gd name="connsiteY10" fmla="*/ 0 h 7200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504056" h="720080">
                            <a:moveTo>
                              <a:pt x="121411" y="0"/>
                            </a:moveTo>
                            <a:lnTo>
                              <a:pt x="454653" y="0"/>
                            </a:lnTo>
                            <a:cubicBezTo>
                              <a:pt x="471416" y="0"/>
                              <a:pt x="487386" y="3398"/>
                              <a:pt x="501911" y="9541"/>
                            </a:cubicBezTo>
                            <a:lnTo>
                              <a:pt x="504056" y="10987"/>
                            </a:lnTo>
                            <a:lnTo>
                              <a:pt x="504056" y="709093"/>
                            </a:lnTo>
                            <a:lnTo>
                              <a:pt x="501911" y="710539"/>
                            </a:lnTo>
                            <a:cubicBezTo>
                              <a:pt x="487386" y="716683"/>
                              <a:pt x="471416" y="720080"/>
                              <a:pt x="454653" y="720080"/>
                            </a:cubicBezTo>
                            <a:lnTo>
                              <a:pt x="121411" y="720080"/>
                            </a:lnTo>
                            <a:cubicBezTo>
                              <a:pt x="54358" y="720080"/>
                              <a:pt x="0" y="665722"/>
                              <a:pt x="0" y="598669"/>
                            </a:cubicBezTo>
                            <a:lnTo>
                              <a:pt x="0" y="121411"/>
                            </a:lnTo>
                            <a:cubicBezTo>
                              <a:pt x="0" y="54358"/>
                              <a:pt x="54358" y="0"/>
                              <a:pt x="121411" y="0"/>
                            </a:cubicBezTo>
                            <a:close/>
                          </a:path>
                        </a:pathLst>
                      </a:custGeom>
                      <a:solidFill>
                        <a:srgbClr val="ED8EA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  <p:sp>
                    <p:nvSpPr>
                      <p:cNvPr id="84" name="Retângulo: Cantos Arredondados 83">
                        <a:extLst>
                          <a:ext uri="{FF2B5EF4-FFF2-40B4-BE49-F238E27FC236}">
                            <a16:creationId xmlns:a16="http://schemas.microsoft.com/office/drawing/2014/main" xmlns="" id="{0D2AEE13-4FBC-4AEB-A3B5-AD451E35AA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562313" y="5159896"/>
                        <a:ext cx="144016" cy="98640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ED8EA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  <p:sp>
                    <p:nvSpPr>
                      <p:cNvPr id="88" name="Forma Livre: Forma 87">
                        <a:extLst>
                          <a:ext uri="{FF2B5EF4-FFF2-40B4-BE49-F238E27FC236}">
                            <a16:creationId xmlns:a16="http://schemas.microsoft.com/office/drawing/2014/main" xmlns="" id="{72F7FD16-8B13-4175-B118-7CFDC204EE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3453" y="5519936"/>
                        <a:ext cx="504056" cy="864096"/>
                      </a:xfrm>
                      <a:custGeom>
                        <a:avLst/>
                        <a:gdLst>
                          <a:gd name="connsiteX0" fmla="*/ 184911 w 504056"/>
                          <a:gd name="connsiteY0" fmla="*/ 0 h 864096"/>
                          <a:gd name="connsiteX1" fmla="*/ 391153 w 504056"/>
                          <a:gd name="connsiteY1" fmla="*/ 0 h 864096"/>
                          <a:gd name="connsiteX2" fmla="*/ 463129 w 504056"/>
                          <a:gd name="connsiteY2" fmla="*/ 14531 h 864096"/>
                          <a:gd name="connsiteX3" fmla="*/ 504056 w 504056"/>
                          <a:gd name="connsiteY3" fmla="*/ 42125 h 864096"/>
                          <a:gd name="connsiteX4" fmla="*/ 504056 w 504056"/>
                          <a:gd name="connsiteY4" fmla="*/ 821971 h 864096"/>
                          <a:gd name="connsiteX5" fmla="*/ 463129 w 504056"/>
                          <a:gd name="connsiteY5" fmla="*/ 849565 h 864096"/>
                          <a:gd name="connsiteX6" fmla="*/ 391153 w 504056"/>
                          <a:gd name="connsiteY6" fmla="*/ 864096 h 864096"/>
                          <a:gd name="connsiteX7" fmla="*/ 184911 w 504056"/>
                          <a:gd name="connsiteY7" fmla="*/ 864096 h 864096"/>
                          <a:gd name="connsiteX8" fmla="*/ 0 w 504056"/>
                          <a:gd name="connsiteY8" fmla="*/ 679185 h 864096"/>
                          <a:gd name="connsiteX9" fmla="*/ 0 w 504056"/>
                          <a:gd name="connsiteY9" fmla="*/ 184911 h 864096"/>
                          <a:gd name="connsiteX10" fmla="*/ 184911 w 504056"/>
                          <a:gd name="connsiteY10" fmla="*/ 0 h 8640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504056" h="864096">
                            <a:moveTo>
                              <a:pt x="184911" y="0"/>
                            </a:moveTo>
                            <a:lnTo>
                              <a:pt x="391153" y="0"/>
                            </a:lnTo>
                            <a:cubicBezTo>
                              <a:pt x="416684" y="0"/>
                              <a:pt x="441006" y="5174"/>
                              <a:pt x="463129" y="14531"/>
                            </a:cubicBezTo>
                            <a:lnTo>
                              <a:pt x="504056" y="42125"/>
                            </a:lnTo>
                            <a:lnTo>
                              <a:pt x="504056" y="821971"/>
                            </a:lnTo>
                            <a:lnTo>
                              <a:pt x="463129" y="849565"/>
                            </a:lnTo>
                            <a:cubicBezTo>
                              <a:pt x="441006" y="858922"/>
                              <a:pt x="416684" y="864096"/>
                              <a:pt x="391153" y="864096"/>
                            </a:cubicBezTo>
                            <a:lnTo>
                              <a:pt x="184911" y="864096"/>
                            </a:lnTo>
                            <a:cubicBezTo>
                              <a:pt x="82787" y="864096"/>
                              <a:pt x="0" y="781309"/>
                              <a:pt x="0" y="679185"/>
                            </a:cubicBezTo>
                            <a:lnTo>
                              <a:pt x="0" y="184911"/>
                            </a:lnTo>
                            <a:cubicBezTo>
                              <a:pt x="0" y="82787"/>
                              <a:pt x="82787" y="0"/>
                              <a:pt x="184911" y="0"/>
                            </a:cubicBezTo>
                            <a:close/>
                          </a:path>
                        </a:pathLst>
                      </a:custGeom>
                      <a:solidFill>
                        <a:srgbClr val="ED8EA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</p:grpSp>
                <p:grpSp>
                  <p:nvGrpSpPr>
                    <p:cNvPr id="95" name="Agrupar 94">
                      <a:extLst>
                        <a:ext uri="{FF2B5EF4-FFF2-40B4-BE49-F238E27FC236}">
                          <a16:creationId xmlns:a16="http://schemas.microsoft.com/office/drawing/2014/main" xmlns="" id="{92CD0587-BEC8-475C-BB08-21994D70A8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365462" y="5519936"/>
                      <a:ext cx="360040" cy="648072"/>
                      <a:chOff x="14293453" y="5447928"/>
                      <a:chExt cx="504056" cy="936104"/>
                    </a:xfrm>
                    <a:solidFill>
                      <a:srgbClr val="F4B6CB"/>
                    </a:solidFill>
                  </p:grpSpPr>
                  <p:sp>
                    <p:nvSpPr>
                      <p:cNvPr id="96" name="Forma Livre: Forma 95">
                        <a:extLst>
                          <a:ext uri="{FF2B5EF4-FFF2-40B4-BE49-F238E27FC236}">
                            <a16:creationId xmlns:a16="http://schemas.microsoft.com/office/drawing/2014/main" xmlns="" id="{F249D3E8-D01D-4E99-8A2C-0B3004ED21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3453" y="5447928"/>
                        <a:ext cx="504056" cy="720080"/>
                      </a:xfrm>
                      <a:custGeom>
                        <a:avLst/>
                        <a:gdLst>
                          <a:gd name="connsiteX0" fmla="*/ 121411 w 504056"/>
                          <a:gd name="connsiteY0" fmla="*/ 0 h 720080"/>
                          <a:gd name="connsiteX1" fmla="*/ 454653 w 504056"/>
                          <a:gd name="connsiteY1" fmla="*/ 0 h 720080"/>
                          <a:gd name="connsiteX2" fmla="*/ 501911 w 504056"/>
                          <a:gd name="connsiteY2" fmla="*/ 9541 h 720080"/>
                          <a:gd name="connsiteX3" fmla="*/ 504056 w 504056"/>
                          <a:gd name="connsiteY3" fmla="*/ 10987 h 720080"/>
                          <a:gd name="connsiteX4" fmla="*/ 504056 w 504056"/>
                          <a:gd name="connsiteY4" fmla="*/ 709093 h 720080"/>
                          <a:gd name="connsiteX5" fmla="*/ 501911 w 504056"/>
                          <a:gd name="connsiteY5" fmla="*/ 710539 h 720080"/>
                          <a:gd name="connsiteX6" fmla="*/ 454653 w 504056"/>
                          <a:gd name="connsiteY6" fmla="*/ 720080 h 720080"/>
                          <a:gd name="connsiteX7" fmla="*/ 121411 w 504056"/>
                          <a:gd name="connsiteY7" fmla="*/ 720080 h 720080"/>
                          <a:gd name="connsiteX8" fmla="*/ 0 w 504056"/>
                          <a:gd name="connsiteY8" fmla="*/ 598669 h 720080"/>
                          <a:gd name="connsiteX9" fmla="*/ 0 w 504056"/>
                          <a:gd name="connsiteY9" fmla="*/ 121411 h 720080"/>
                          <a:gd name="connsiteX10" fmla="*/ 121411 w 504056"/>
                          <a:gd name="connsiteY10" fmla="*/ 0 h 7200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504056" h="720080">
                            <a:moveTo>
                              <a:pt x="121411" y="0"/>
                            </a:moveTo>
                            <a:lnTo>
                              <a:pt x="454653" y="0"/>
                            </a:lnTo>
                            <a:cubicBezTo>
                              <a:pt x="471416" y="0"/>
                              <a:pt x="487386" y="3398"/>
                              <a:pt x="501911" y="9541"/>
                            </a:cubicBezTo>
                            <a:lnTo>
                              <a:pt x="504056" y="10987"/>
                            </a:lnTo>
                            <a:lnTo>
                              <a:pt x="504056" y="709093"/>
                            </a:lnTo>
                            <a:lnTo>
                              <a:pt x="501911" y="710539"/>
                            </a:lnTo>
                            <a:cubicBezTo>
                              <a:pt x="487386" y="716683"/>
                              <a:pt x="471416" y="720080"/>
                              <a:pt x="454653" y="720080"/>
                            </a:cubicBezTo>
                            <a:lnTo>
                              <a:pt x="121411" y="720080"/>
                            </a:lnTo>
                            <a:cubicBezTo>
                              <a:pt x="54358" y="720080"/>
                              <a:pt x="0" y="665722"/>
                              <a:pt x="0" y="598669"/>
                            </a:cubicBezTo>
                            <a:lnTo>
                              <a:pt x="0" y="121411"/>
                            </a:lnTo>
                            <a:cubicBezTo>
                              <a:pt x="0" y="54358"/>
                              <a:pt x="54358" y="0"/>
                              <a:pt x="121411" y="0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  <p:sp>
                    <p:nvSpPr>
                      <p:cNvPr id="98" name="Forma Livre: Forma 97">
                        <a:extLst>
                          <a:ext uri="{FF2B5EF4-FFF2-40B4-BE49-F238E27FC236}">
                            <a16:creationId xmlns:a16="http://schemas.microsoft.com/office/drawing/2014/main" xmlns="" id="{B2A61BC4-BC3B-4824-BB4B-0651628581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3453" y="5519936"/>
                        <a:ext cx="504056" cy="864096"/>
                      </a:xfrm>
                      <a:custGeom>
                        <a:avLst/>
                        <a:gdLst>
                          <a:gd name="connsiteX0" fmla="*/ 184911 w 504056"/>
                          <a:gd name="connsiteY0" fmla="*/ 0 h 864096"/>
                          <a:gd name="connsiteX1" fmla="*/ 391153 w 504056"/>
                          <a:gd name="connsiteY1" fmla="*/ 0 h 864096"/>
                          <a:gd name="connsiteX2" fmla="*/ 463129 w 504056"/>
                          <a:gd name="connsiteY2" fmla="*/ 14531 h 864096"/>
                          <a:gd name="connsiteX3" fmla="*/ 504056 w 504056"/>
                          <a:gd name="connsiteY3" fmla="*/ 42125 h 864096"/>
                          <a:gd name="connsiteX4" fmla="*/ 504056 w 504056"/>
                          <a:gd name="connsiteY4" fmla="*/ 821971 h 864096"/>
                          <a:gd name="connsiteX5" fmla="*/ 463129 w 504056"/>
                          <a:gd name="connsiteY5" fmla="*/ 849565 h 864096"/>
                          <a:gd name="connsiteX6" fmla="*/ 391153 w 504056"/>
                          <a:gd name="connsiteY6" fmla="*/ 864096 h 864096"/>
                          <a:gd name="connsiteX7" fmla="*/ 184911 w 504056"/>
                          <a:gd name="connsiteY7" fmla="*/ 864096 h 864096"/>
                          <a:gd name="connsiteX8" fmla="*/ 0 w 504056"/>
                          <a:gd name="connsiteY8" fmla="*/ 679185 h 864096"/>
                          <a:gd name="connsiteX9" fmla="*/ 0 w 504056"/>
                          <a:gd name="connsiteY9" fmla="*/ 184911 h 864096"/>
                          <a:gd name="connsiteX10" fmla="*/ 184911 w 504056"/>
                          <a:gd name="connsiteY10" fmla="*/ 0 h 8640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504056" h="864096">
                            <a:moveTo>
                              <a:pt x="184911" y="0"/>
                            </a:moveTo>
                            <a:lnTo>
                              <a:pt x="391153" y="0"/>
                            </a:lnTo>
                            <a:cubicBezTo>
                              <a:pt x="416684" y="0"/>
                              <a:pt x="441006" y="5174"/>
                              <a:pt x="463129" y="14531"/>
                            </a:cubicBezTo>
                            <a:lnTo>
                              <a:pt x="504056" y="42125"/>
                            </a:lnTo>
                            <a:lnTo>
                              <a:pt x="504056" y="821971"/>
                            </a:lnTo>
                            <a:lnTo>
                              <a:pt x="463129" y="849565"/>
                            </a:lnTo>
                            <a:cubicBezTo>
                              <a:pt x="441006" y="858922"/>
                              <a:pt x="416684" y="864096"/>
                              <a:pt x="391153" y="864096"/>
                            </a:cubicBezTo>
                            <a:lnTo>
                              <a:pt x="184911" y="864096"/>
                            </a:lnTo>
                            <a:cubicBezTo>
                              <a:pt x="82787" y="864096"/>
                              <a:pt x="0" y="781309"/>
                              <a:pt x="0" y="679185"/>
                            </a:cubicBezTo>
                            <a:lnTo>
                              <a:pt x="0" y="184911"/>
                            </a:lnTo>
                            <a:cubicBezTo>
                              <a:pt x="0" y="82787"/>
                              <a:pt x="82787" y="0"/>
                              <a:pt x="184911" y="0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</p:grpSp>
                <p:sp>
                  <p:nvSpPr>
                    <p:cNvPr id="94" name="Forma Livre: Forma 93">
                      <a:extLst>
                        <a:ext uri="{FF2B5EF4-FFF2-40B4-BE49-F238E27FC236}">
                          <a16:creationId xmlns:a16="http://schemas.microsoft.com/office/drawing/2014/main" xmlns="" id="{E7B02B0A-3F81-455F-A6FA-6B3ED78EFC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06591" y="5385733"/>
                      <a:ext cx="362927" cy="754480"/>
                    </a:xfrm>
                    <a:custGeom>
                      <a:avLst/>
                      <a:gdLst>
                        <a:gd name="connsiteX0" fmla="*/ 162946 w 362927"/>
                        <a:gd name="connsiteY0" fmla="*/ 1597 h 754480"/>
                        <a:gd name="connsiteX1" fmla="*/ 362853 w 362927"/>
                        <a:gd name="connsiteY1" fmla="*/ 112211 h 754480"/>
                        <a:gd name="connsiteX2" fmla="*/ 362927 w 362927"/>
                        <a:gd name="connsiteY2" fmla="*/ 112366 h 754480"/>
                        <a:gd name="connsiteX3" fmla="*/ 362927 w 362927"/>
                        <a:gd name="connsiteY3" fmla="*/ 754480 h 754480"/>
                        <a:gd name="connsiteX4" fmla="*/ 327321 w 362927"/>
                        <a:gd name="connsiteY4" fmla="*/ 726993 h 754480"/>
                        <a:gd name="connsiteX5" fmla="*/ 162946 w 362927"/>
                        <a:gd name="connsiteY5" fmla="*/ 1597 h 7544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62927" h="754480">
                          <a:moveTo>
                            <a:pt x="162946" y="1597"/>
                          </a:moveTo>
                          <a:cubicBezTo>
                            <a:pt x="231838" y="-7943"/>
                            <a:pt x="308530" y="24803"/>
                            <a:pt x="362853" y="112211"/>
                          </a:cubicBezTo>
                          <a:lnTo>
                            <a:pt x="362927" y="112366"/>
                          </a:lnTo>
                          <a:lnTo>
                            <a:pt x="362927" y="754480"/>
                          </a:lnTo>
                          <a:lnTo>
                            <a:pt x="327321" y="726993"/>
                          </a:lnTo>
                          <a:cubicBezTo>
                            <a:pt x="-144992" y="343059"/>
                            <a:pt x="-17895" y="26640"/>
                            <a:pt x="162946" y="1597"/>
                          </a:cubicBezTo>
                          <a:close/>
                        </a:path>
                      </a:pathLst>
                    </a:custGeom>
                    <a:solidFill>
                      <a:srgbClr val="E72A2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9" name="Retângulo: Cantos Arredondados 98">
                      <a:extLst>
                        <a:ext uri="{FF2B5EF4-FFF2-40B4-BE49-F238E27FC236}">
                          <a16:creationId xmlns:a16="http://schemas.microsoft.com/office/drawing/2014/main" xmlns="" id="{699707AA-073D-4595-98FF-ACB447624B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01477" y="5591944"/>
                      <a:ext cx="72000" cy="96011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0" name="Retângulo: Cantos Arredondados 99">
                      <a:extLst>
                        <a:ext uri="{FF2B5EF4-FFF2-40B4-BE49-F238E27FC236}">
                          <a16:creationId xmlns:a16="http://schemas.microsoft.com/office/drawing/2014/main" xmlns="" id="{D9CF5FA1-E0BE-4EE3-99E9-C2EB11A270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01477" y="5735960"/>
                      <a:ext cx="108000" cy="1440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sp>
                <p:nvSpPr>
                  <p:cNvPr id="126" name="Forma Livre: Forma 125">
                    <a:extLst>
                      <a:ext uri="{FF2B5EF4-FFF2-40B4-BE49-F238E27FC236}">
                        <a16:creationId xmlns:a16="http://schemas.microsoft.com/office/drawing/2014/main" xmlns="" id="{E8840327-0223-4FF6-9284-7A831C39F843}"/>
                      </a:ext>
                    </a:extLst>
                  </p:cNvPr>
                  <p:cNvSpPr/>
                  <p:nvPr/>
                </p:nvSpPr>
                <p:spPr>
                  <a:xfrm>
                    <a:off x="14193750" y="6452409"/>
                    <a:ext cx="675767" cy="306210"/>
                  </a:xfrm>
                  <a:custGeom>
                    <a:avLst/>
                    <a:gdLst>
                      <a:gd name="connsiteX0" fmla="*/ 153105 w 675767"/>
                      <a:gd name="connsiteY0" fmla="*/ 0 h 306210"/>
                      <a:gd name="connsiteX1" fmla="*/ 675767 w 675767"/>
                      <a:gd name="connsiteY1" fmla="*/ 0 h 306210"/>
                      <a:gd name="connsiteX2" fmla="*/ 675767 w 675767"/>
                      <a:gd name="connsiteY2" fmla="*/ 306210 h 306210"/>
                      <a:gd name="connsiteX3" fmla="*/ 153105 w 675767"/>
                      <a:gd name="connsiteY3" fmla="*/ 306210 h 306210"/>
                      <a:gd name="connsiteX4" fmla="*/ 0 w 675767"/>
                      <a:gd name="connsiteY4" fmla="*/ 153105 h 306210"/>
                      <a:gd name="connsiteX5" fmla="*/ 153105 w 675767"/>
                      <a:gd name="connsiteY5" fmla="*/ 0 h 30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5767" h="306210">
                        <a:moveTo>
                          <a:pt x="153105" y="0"/>
                        </a:moveTo>
                        <a:lnTo>
                          <a:pt x="675767" y="0"/>
                        </a:lnTo>
                        <a:lnTo>
                          <a:pt x="675767" y="306210"/>
                        </a:lnTo>
                        <a:lnTo>
                          <a:pt x="153105" y="306210"/>
                        </a:lnTo>
                        <a:cubicBezTo>
                          <a:pt x="68547" y="306210"/>
                          <a:pt x="0" y="237663"/>
                          <a:pt x="0" y="153105"/>
                        </a:cubicBezTo>
                        <a:cubicBezTo>
                          <a:pt x="0" y="68547"/>
                          <a:pt x="68547" y="0"/>
                          <a:pt x="153105" y="0"/>
                        </a:cubicBezTo>
                        <a:close/>
                      </a:path>
                    </a:pathLst>
                  </a:custGeom>
                  <a:solidFill>
                    <a:srgbClr val="A0203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grpSp>
                <p:nvGrpSpPr>
                  <p:cNvPr id="110" name="Agrupar 109">
                    <a:extLst>
                      <a:ext uri="{FF2B5EF4-FFF2-40B4-BE49-F238E27FC236}">
                        <a16:creationId xmlns:a16="http://schemas.microsoft.com/office/drawing/2014/main" xmlns="" id="{F30F49DD-774A-4F16-882D-98883B67B072}"/>
                      </a:ext>
                    </a:extLst>
                  </p:cNvPr>
                  <p:cNvGrpSpPr/>
                  <p:nvPr/>
                </p:nvGrpSpPr>
                <p:grpSpPr>
                  <a:xfrm>
                    <a:off x="14110663" y="6884457"/>
                    <a:ext cx="664689" cy="792088"/>
                    <a:chOff x="14221445" y="6888088"/>
                    <a:chExt cx="576064" cy="792088"/>
                  </a:xfrm>
                  <a:solidFill>
                    <a:srgbClr val="36AF7F"/>
                  </a:solidFill>
                </p:grpSpPr>
                <p:sp>
                  <p:nvSpPr>
                    <p:cNvPr id="104" name="Retângulo: Cantos Arredondados 103">
                      <a:extLst>
                        <a:ext uri="{FF2B5EF4-FFF2-40B4-BE49-F238E27FC236}">
                          <a16:creationId xmlns:a16="http://schemas.microsoft.com/office/drawing/2014/main" xmlns="" id="{77AA61D3-4E09-4C22-936C-2575B37EF6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21445" y="6888088"/>
                      <a:ext cx="576064" cy="14401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5" name="Retângulo: Cantos Arredondados 104">
                      <a:extLst>
                        <a:ext uri="{FF2B5EF4-FFF2-40B4-BE49-F238E27FC236}">
                          <a16:creationId xmlns:a16="http://schemas.microsoft.com/office/drawing/2014/main" xmlns="" id="{FC8A4B6B-E9A5-42EA-BF79-60ECB7183F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93453" y="7104112"/>
                      <a:ext cx="504056" cy="14401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6" name="Retângulo: Cantos Arredondados 105">
                      <a:extLst>
                        <a:ext uri="{FF2B5EF4-FFF2-40B4-BE49-F238E27FC236}">
                          <a16:creationId xmlns:a16="http://schemas.microsoft.com/office/drawing/2014/main" xmlns="" id="{E5C779B3-E0D5-406E-9A7B-C98D7720CC42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14545481" y="6996100"/>
                      <a:ext cx="360040" cy="14401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7" name="Retângulo: Cantos Arredondados 106">
                      <a:extLst>
                        <a:ext uri="{FF2B5EF4-FFF2-40B4-BE49-F238E27FC236}">
                          <a16:creationId xmlns:a16="http://schemas.microsoft.com/office/drawing/2014/main" xmlns="" id="{D69D1ACE-213E-422B-AEE4-4B27D386F4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93453" y="7320136"/>
                      <a:ext cx="504056" cy="14401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8" name="Retângulo: Cantos Arredondados 107">
                      <a:extLst>
                        <a:ext uri="{FF2B5EF4-FFF2-40B4-BE49-F238E27FC236}">
                          <a16:creationId xmlns:a16="http://schemas.microsoft.com/office/drawing/2014/main" xmlns="" id="{FB4318E4-8590-4122-BE7D-4D34D4CF011C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14185441" y="7212124"/>
                      <a:ext cx="360040" cy="14401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9" name="Retângulo: Cantos Arredondados 108">
                      <a:extLst>
                        <a:ext uri="{FF2B5EF4-FFF2-40B4-BE49-F238E27FC236}">
                          <a16:creationId xmlns:a16="http://schemas.microsoft.com/office/drawing/2014/main" xmlns="" id="{8D87EE78-0940-414E-83B3-AAB8B653220B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14545481" y="7428148"/>
                      <a:ext cx="360040" cy="14401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</p:grpSp>
          </p:grpSp>
          <p:grpSp>
            <p:nvGrpSpPr>
              <p:cNvPr id="307" name="Agrupar 306">
                <a:extLst>
                  <a:ext uri="{FF2B5EF4-FFF2-40B4-BE49-F238E27FC236}">
                    <a16:creationId xmlns:a16="http://schemas.microsoft.com/office/drawing/2014/main" xmlns="" id="{721D6366-36EC-453B-AC17-D8AFFB113EF5}"/>
                  </a:ext>
                </a:extLst>
              </p:cNvPr>
              <p:cNvGrpSpPr/>
              <p:nvPr/>
            </p:nvGrpSpPr>
            <p:grpSpPr>
              <a:xfrm>
                <a:off x="14581485" y="1487488"/>
                <a:ext cx="3075672" cy="9721080"/>
                <a:chOff x="14869517" y="1487488"/>
                <a:chExt cx="3075672" cy="9721080"/>
              </a:xfrm>
            </p:grpSpPr>
            <p:grpSp>
              <p:nvGrpSpPr>
                <p:cNvPr id="152" name="Agrupar 151">
                  <a:extLst>
                    <a:ext uri="{FF2B5EF4-FFF2-40B4-BE49-F238E27FC236}">
                      <a16:creationId xmlns:a16="http://schemas.microsoft.com/office/drawing/2014/main" xmlns="" id="{57940429-1ADD-4714-9DF8-D281AA05036E}"/>
                    </a:ext>
                  </a:extLst>
                </p:cNvPr>
                <p:cNvGrpSpPr/>
                <p:nvPr/>
              </p:nvGrpSpPr>
              <p:grpSpPr>
                <a:xfrm flipH="1">
                  <a:off x="15736418" y="2927648"/>
                  <a:ext cx="432048" cy="528059"/>
                  <a:chOff x="13141325" y="2711624"/>
                  <a:chExt cx="648072" cy="792088"/>
                </a:xfrm>
              </p:grpSpPr>
              <p:sp>
                <p:nvSpPr>
                  <p:cNvPr id="223" name="Retângulo: Cantos Arredondados 222">
                    <a:extLst>
                      <a:ext uri="{FF2B5EF4-FFF2-40B4-BE49-F238E27FC236}">
                        <a16:creationId xmlns:a16="http://schemas.microsoft.com/office/drawing/2014/main" xmlns="" id="{E271EB5F-7449-4054-BDFF-8DCB37ABD8CF}"/>
                      </a:ext>
                    </a:extLst>
                  </p:cNvPr>
                  <p:cNvSpPr/>
                  <p:nvPr/>
                </p:nvSpPr>
                <p:spPr>
                  <a:xfrm>
                    <a:off x="13141325" y="2711624"/>
                    <a:ext cx="648072" cy="79208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4AAAD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4" name="Retângulo: Cantos Arredondados 223">
                    <a:extLst>
                      <a:ext uri="{FF2B5EF4-FFF2-40B4-BE49-F238E27FC236}">
                        <a16:creationId xmlns:a16="http://schemas.microsoft.com/office/drawing/2014/main" xmlns="" id="{6CE170CA-AEBD-4A17-A37E-2306E9914BCA}"/>
                      </a:ext>
                    </a:extLst>
                  </p:cNvPr>
                  <p:cNvSpPr/>
                  <p:nvPr/>
                </p:nvSpPr>
                <p:spPr>
                  <a:xfrm>
                    <a:off x="13285341" y="2855640"/>
                    <a:ext cx="504056" cy="50405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7FD0F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153" name="Forma Livre: Forma 152">
                  <a:extLst>
                    <a:ext uri="{FF2B5EF4-FFF2-40B4-BE49-F238E27FC236}">
                      <a16:creationId xmlns:a16="http://schemas.microsoft.com/office/drawing/2014/main" xmlns="" id="{A705AA43-F5FF-4D1A-95C5-48FEB833B2A0}"/>
                    </a:ext>
                  </a:extLst>
                </p:cNvPr>
                <p:cNvSpPr/>
                <p:nvPr/>
              </p:nvSpPr>
              <p:spPr>
                <a:xfrm flipH="1">
                  <a:off x="14872321" y="3585011"/>
                  <a:ext cx="561237" cy="1121931"/>
                </a:xfrm>
                <a:custGeom>
                  <a:avLst/>
                  <a:gdLst>
                    <a:gd name="connsiteX0" fmla="*/ 170732 w 561237"/>
                    <a:gd name="connsiteY0" fmla="*/ 0 h 1121931"/>
                    <a:gd name="connsiteX1" fmla="*/ 561237 w 561237"/>
                    <a:gd name="connsiteY1" fmla="*/ 0 h 1121931"/>
                    <a:gd name="connsiteX2" fmla="*/ 561237 w 561237"/>
                    <a:gd name="connsiteY2" fmla="*/ 1121931 h 1121931"/>
                    <a:gd name="connsiteX3" fmla="*/ 170732 w 561237"/>
                    <a:gd name="connsiteY3" fmla="*/ 1121931 h 1121931"/>
                    <a:gd name="connsiteX4" fmla="*/ 0 w 561237"/>
                    <a:gd name="connsiteY4" fmla="*/ 951199 h 1121931"/>
                    <a:gd name="connsiteX5" fmla="*/ 0 w 561237"/>
                    <a:gd name="connsiteY5" fmla="*/ 170732 h 1121931"/>
                    <a:gd name="connsiteX6" fmla="*/ 170732 w 561237"/>
                    <a:gd name="connsiteY6" fmla="*/ 0 h 1121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61237" h="1121931">
                      <a:moveTo>
                        <a:pt x="170732" y="0"/>
                      </a:moveTo>
                      <a:lnTo>
                        <a:pt x="561237" y="0"/>
                      </a:lnTo>
                      <a:lnTo>
                        <a:pt x="561237" y="1121931"/>
                      </a:lnTo>
                      <a:lnTo>
                        <a:pt x="170732" y="1121931"/>
                      </a:lnTo>
                      <a:cubicBezTo>
                        <a:pt x="76439" y="1121931"/>
                        <a:pt x="0" y="1045492"/>
                        <a:pt x="0" y="951199"/>
                      </a:cubicBezTo>
                      <a:lnTo>
                        <a:pt x="0" y="170732"/>
                      </a:lnTo>
                      <a:cubicBezTo>
                        <a:pt x="0" y="76439"/>
                        <a:pt x="76439" y="0"/>
                        <a:pt x="170732" y="0"/>
                      </a:cubicBezTo>
                      <a:close/>
                    </a:path>
                  </a:pathLst>
                </a:custGeom>
                <a:solidFill>
                  <a:srgbClr val="50A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4" name="Forma Livre: Forma 153">
                  <a:extLst>
                    <a:ext uri="{FF2B5EF4-FFF2-40B4-BE49-F238E27FC236}">
                      <a16:creationId xmlns:a16="http://schemas.microsoft.com/office/drawing/2014/main" xmlns="" id="{9D5B3D15-2DC9-43BA-A1B6-EF3E8BD53342}"/>
                    </a:ext>
                  </a:extLst>
                </p:cNvPr>
                <p:cNvSpPr/>
                <p:nvPr/>
              </p:nvSpPr>
              <p:spPr>
                <a:xfrm flipH="1">
                  <a:off x="14872321" y="1487488"/>
                  <a:ext cx="1080121" cy="2682878"/>
                </a:xfrm>
                <a:custGeom>
                  <a:avLst/>
                  <a:gdLst>
                    <a:gd name="connsiteX0" fmla="*/ 1048762 w 1097813"/>
                    <a:gd name="connsiteY0" fmla="*/ 0 h 2682878"/>
                    <a:gd name="connsiteX1" fmla="*/ 1097813 w 1097813"/>
                    <a:gd name="connsiteY1" fmla="*/ 2477 h 2682878"/>
                    <a:gd name="connsiteX2" fmla="*/ 1097813 w 1097813"/>
                    <a:gd name="connsiteY2" fmla="*/ 2680401 h 2682878"/>
                    <a:gd name="connsiteX3" fmla="*/ 1048762 w 1097813"/>
                    <a:gd name="connsiteY3" fmla="*/ 2682878 h 2682878"/>
                    <a:gd name="connsiteX4" fmla="*/ 0 w 1097813"/>
                    <a:gd name="connsiteY4" fmla="*/ 1634116 h 2682878"/>
                    <a:gd name="connsiteX5" fmla="*/ 0 w 1097813"/>
                    <a:gd name="connsiteY5" fmla="*/ 1048762 h 2682878"/>
                    <a:gd name="connsiteX6" fmla="*/ 1048762 w 1097813"/>
                    <a:gd name="connsiteY6" fmla="*/ 0 h 2682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97813" h="2682878">
                      <a:moveTo>
                        <a:pt x="1048762" y="0"/>
                      </a:moveTo>
                      <a:lnTo>
                        <a:pt x="1097813" y="2477"/>
                      </a:lnTo>
                      <a:lnTo>
                        <a:pt x="1097813" y="2680401"/>
                      </a:lnTo>
                      <a:lnTo>
                        <a:pt x="1048762" y="2682878"/>
                      </a:lnTo>
                      <a:cubicBezTo>
                        <a:pt x="469547" y="2682878"/>
                        <a:pt x="0" y="2213331"/>
                        <a:pt x="0" y="1634116"/>
                      </a:cubicBezTo>
                      <a:lnTo>
                        <a:pt x="0" y="1048762"/>
                      </a:lnTo>
                      <a:cubicBezTo>
                        <a:pt x="0" y="469547"/>
                        <a:pt x="469547" y="0"/>
                        <a:pt x="1048762" y="0"/>
                      </a:cubicBezTo>
                      <a:close/>
                    </a:path>
                  </a:pathLst>
                </a:custGeom>
                <a:solidFill>
                  <a:srgbClr val="50A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5" name="Forma Livre: Forma 154">
                  <a:extLst>
                    <a:ext uri="{FF2B5EF4-FFF2-40B4-BE49-F238E27FC236}">
                      <a16:creationId xmlns:a16="http://schemas.microsoft.com/office/drawing/2014/main" xmlns="" id="{CDDFC7BD-8ACE-4E3F-8CEF-84613A716611}"/>
                    </a:ext>
                  </a:extLst>
                </p:cNvPr>
                <p:cNvSpPr/>
                <p:nvPr/>
              </p:nvSpPr>
              <p:spPr>
                <a:xfrm flipH="1">
                  <a:off x="14872322" y="4414264"/>
                  <a:ext cx="1152128" cy="3985992"/>
                </a:xfrm>
                <a:custGeom>
                  <a:avLst/>
                  <a:gdLst>
                    <a:gd name="connsiteX0" fmla="*/ 438659 w 1152128"/>
                    <a:gd name="connsiteY0" fmla="*/ 0 h 3985992"/>
                    <a:gd name="connsiteX1" fmla="*/ 1152128 w 1152128"/>
                    <a:gd name="connsiteY1" fmla="*/ 0 h 3985992"/>
                    <a:gd name="connsiteX2" fmla="*/ 1152128 w 1152128"/>
                    <a:gd name="connsiteY2" fmla="*/ 3985992 h 3985992"/>
                    <a:gd name="connsiteX3" fmla="*/ 438659 w 1152128"/>
                    <a:gd name="connsiteY3" fmla="*/ 3985992 h 3985992"/>
                    <a:gd name="connsiteX4" fmla="*/ 0 w 1152128"/>
                    <a:gd name="connsiteY4" fmla="*/ 3547333 h 3985992"/>
                    <a:gd name="connsiteX5" fmla="*/ 0 w 1152128"/>
                    <a:gd name="connsiteY5" fmla="*/ 438659 h 3985992"/>
                    <a:gd name="connsiteX6" fmla="*/ 438659 w 1152128"/>
                    <a:gd name="connsiteY6" fmla="*/ 0 h 3985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52128" h="3985992">
                      <a:moveTo>
                        <a:pt x="438659" y="0"/>
                      </a:moveTo>
                      <a:lnTo>
                        <a:pt x="1152128" y="0"/>
                      </a:lnTo>
                      <a:lnTo>
                        <a:pt x="1152128" y="3985992"/>
                      </a:lnTo>
                      <a:lnTo>
                        <a:pt x="438659" y="3985992"/>
                      </a:lnTo>
                      <a:cubicBezTo>
                        <a:pt x="196394" y="3985992"/>
                        <a:pt x="0" y="3789598"/>
                        <a:pt x="0" y="3547333"/>
                      </a:cubicBezTo>
                      <a:lnTo>
                        <a:pt x="0" y="438659"/>
                      </a:lnTo>
                      <a:cubicBezTo>
                        <a:pt x="0" y="196394"/>
                        <a:pt x="196394" y="0"/>
                        <a:pt x="438659" y="0"/>
                      </a:cubicBezTo>
                      <a:close/>
                    </a:path>
                  </a:pathLst>
                </a:custGeom>
                <a:solidFill>
                  <a:srgbClr val="50A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56" name="Retângulo: Cantos Arredondados 155">
                  <a:extLst>
                    <a:ext uri="{FF2B5EF4-FFF2-40B4-BE49-F238E27FC236}">
                      <a16:creationId xmlns:a16="http://schemas.microsoft.com/office/drawing/2014/main" xmlns="" id="{9DEAA9D9-2B45-43B7-8696-BA87FAAB3431}"/>
                    </a:ext>
                  </a:extLst>
                </p:cNvPr>
                <p:cNvSpPr/>
                <p:nvPr/>
              </p:nvSpPr>
              <p:spPr>
                <a:xfrm rot="3027983" flipH="1">
                  <a:off x="15047409" y="5359911"/>
                  <a:ext cx="2819319" cy="5526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50A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7" name="Retângulo: Cantos Arredondados 156">
                  <a:extLst>
                    <a:ext uri="{FF2B5EF4-FFF2-40B4-BE49-F238E27FC236}">
                      <a16:creationId xmlns:a16="http://schemas.microsoft.com/office/drawing/2014/main" xmlns="" id="{AB3F4F68-343F-4514-B2A5-C180C41BB921}"/>
                    </a:ext>
                  </a:extLst>
                </p:cNvPr>
                <p:cNvSpPr/>
                <p:nvPr/>
              </p:nvSpPr>
              <p:spPr>
                <a:xfrm rot="5400000" flipH="1">
                  <a:off x="13432162" y="8616280"/>
                  <a:ext cx="4320480" cy="86409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50A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158" name="Agrupar 157">
                  <a:extLst>
                    <a:ext uri="{FF2B5EF4-FFF2-40B4-BE49-F238E27FC236}">
                      <a16:creationId xmlns:a16="http://schemas.microsoft.com/office/drawing/2014/main" xmlns="" id="{E782D883-1DA8-4383-A7D2-35ACF5077D9B}"/>
                    </a:ext>
                  </a:extLst>
                </p:cNvPr>
                <p:cNvGrpSpPr/>
                <p:nvPr/>
              </p:nvGrpSpPr>
              <p:grpSpPr>
                <a:xfrm flipH="1">
                  <a:off x="17028689" y="6312024"/>
                  <a:ext cx="795961" cy="1118098"/>
                  <a:chOff x="11562546" y="7300267"/>
                  <a:chExt cx="898484" cy="1262114"/>
                </a:xfrm>
                <a:solidFill>
                  <a:srgbClr val="50A2C6"/>
                </a:solidFill>
              </p:grpSpPr>
              <p:sp>
                <p:nvSpPr>
                  <p:cNvPr id="217" name="Retângulo: Cantos Arredondados 216">
                    <a:extLst>
                      <a:ext uri="{FF2B5EF4-FFF2-40B4-BE49-F238E27FC236}">
                        <a16:creationId xmlns:a16="http://schemas.microsoft.com/office/drawing/2014/main" xmlns="" id="{3F35C04E-A2D4-45CF-8055-67564A585746}"/>
                      </a:ext>
                    </a:extLst>
                  </p:cNvPr>
                  <p:cNvSpPr/>
                  <p:nvPr/>
                </p:nvSpPr>
                <p:spPr>
                  <a:xfrm rot="18436547">
                    <a:off x="11683101" y="7374549"/>
                    <a:ext cx="792183" cy="763674"/>
                  </a:xfrm>
                  <a:prstGeom prst="roundRect">
                    <a:avLst>
                      <a:gd name="adj" fmla="val 40402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8" name="Retângulo: Cantos Arredondados 217">
                    <a:extLst>
                      <a:ext uri="{FF2B5EF4-FFF2-40B4-BE49-F238E27FC236}">
                        <a16:creationId xmlns:a16="http://schemas.microsoft.com/office/drawing/2014/main" xmlns="" id="{E4DE94A3-57C3-462E-A4D8-EEE9C78762DB}"/>
                      </a:ext>
                    </a:extLst>
                  </p:cNvPr>
                  <p:cNvSpPr/>
                  <p:nvPr/>
                </p:nvSpPr>
                <p:spPr>
                  <a:xfrm rot="18572017">
                    <a:off x="11251548" y="7684758"/>
                    <a:ext cx="812195" cy="136954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9" name="Retângulo: Cantos Arredondados 218">
                    <a:extLst>
                      <a:ext uri="{FF2B5EF4-FFF2-40B4-BE49-F238E27FC236}">
                        <a16:creationId xmlns:a16="http://schemas.microsoft.com/office/drawing/2014/main" xmlns="" id="{75D9BC3E-174F-4EDC-82B5-12D91C5694B7}"/>
                      </a:ext>
                    </a:extLst>
                  </p:cNvPr>
                  <p:cNvSpPr/>
                  <p:nvPr/>
                </p:nvSpPr>
                <p:spPr>
                  <a:xfrm rot="18572017">
                    <a:off x="11321334" y="7906403"/>
                    <a:ext cx="812195" cy="147207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20" name="Retângulo: Cantos Arredondados 219">
                    <a:extLst>
                      <a:ext uri="{FF2B5EF4-FFF2-40B4-BE49-F238E27FC236}">
                        <a16:creationId xmlns:a16="http://schemas.microsoft.com/office/drawing/2014/main" xmlns="" id="{F7C461D9-807A-43CF-A2FB-D9D314F6E78E}"/>
                      </a:ext>
                    </a:extLst>
                  </p:cNvPr>
                  <p:cNvSpPr/>
                  <p:nvPr/>
                </p:nvSpPr>
                <p:spPr>
                  <a:xfrm rot="18572017">
                    <a:off x="11465350" y="8050418"/>
                    <a:ext cx="812195" cy="147207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1" name="Retângulo: Cantos Arredondados 220">
                    <a:extLst>
                      <a:ext uri="{FF2B5EF4-FFF2-40B4-BE49-F238E27FC236}">
                        <a16:creationId xmlns:a16="http://schemas.microsoft.com/office/drawing/2014/main" xmlns="" id="{F02D0FED-E526-4CA3-8659-B1A6EA2E48F4}"/>
                      </a:ext>
                    </a:extLst>
                  </p:cNvPr>
                  <p:cNvSpPr/>
                  <p:nvPr/>
                </p:nvSpPr>
                <p:spPr>
                  <a:xfrm rot="18572017">
                    <a:off x="11720467" y="8077830"/>
                    <a:ext cx="812195" cy="15690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2" name="Retângulo: Cantos Arredondados 221">
                    <a:extLst>
                      <a:ext uri="{FF2B5EF4-FFF2-40B4-BE49-F238E27FC236}">
                        <a16:creationId xmlns:a16="http://schemas.microsoft.com/office/drawing/2014/main" xmlns="" id="{01AFA04E-680F-43DA-A683-AC1AC8B31BD4}"/>
                      </a:ext>
                    </a:extLst>
                  </p:cNvPr>
                  <p:cNvSpPr/>
                  <p:nvPr/>
                </p:nvSpPr>
                <p:spPr>
                  <a:xfrm rot="403368">
                    <a:off x="11562546" y="7300267"/>
                    <a:ext cx="509020" cy="122092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227" name="Forma Livre: Forma 226">
                  <a:extLst>
                    <a:ext uri="{FF2B5EF4-FFF2-40B4-BE49-F238E27FC236}">
                      <a16:creationId xmlns:a16="http://schemas.microsoft.com/office/drawing/2014/main" xmlns="" id="{2B884469-8C4F-42AD-80E5-24A5B2EC7605}"/>
                    </a:ext>
                  </a:extLst>
                </p:cNvPr>
                <p:cNvSpPr/>
                <p:nvPr/>
              </p:nvSpPr>
              <p:spPr>
                <a:xfrm flipH="1">
                  <a:off x="14869517" y="1631504"/>
                  <a:ext cx="936104" cy="2232248"/>
                </a:xfrm>
                <a:custGeom>
                  <a:avLst/>
                  <a:gdLst>
                    <a:gd name="connsiteX0" fmla="*/ 894278 w 936104"/>
                    <a:gd name="connsiteY0" fmla="*/ 0 h 2232248"/>
                    <a:gd name="connsiteX1" fmla="*/ 0 w 936104"/>
                    <a:gd name="connsiteY1" fmla="*/ 872607 h 2232248"/>
                    <a:gd name="connsiteX2" fmla="*/ 0 w 936104"/>
                    <a:gd name="connsiteY2" fmla="*/ 1359642 h 2232248"/>
                    <a:gd name="connsiteX3" fmla="*/ 4617 w 936104"/>
                    <a:gd name="connsiteY3" fmla="*/ 1448861 h 2232248"/>
                    <a:gd name="connsiteX4" fmla="*/ 15679 w 936104"/>
                    <a:gd name="connsiteY4" fmla="*/ 1519584 h 2232248"/>
                    <a:gd name="connsiteX5" fmla="*/ 82860 w 936104"/>
                    <a:gd name="connsiteY5" fmla="*/ 1512168 h 2232248"/>
                    <a:gd name="connsiteX6" fmla="*/ 576064 w 936104"/>
                    <a:gd name="connsiteY6" fmla="*/ 2052228 h 2232248"/>
                    <a:gd name="connsiteX7" fmla="*/ 566044 w 936104"/>
                    <a:gd name="connsiteY7" fmla="*/ 2161069 h 2232248"/>
                    <a:gd name="connsiteX8" fmla="*/ 563793 w 936104"/>
                    <a:gd name="connsiteY8" fmla="*/ 2169008 h 2232248"/>
                    <a:gd name="connsiteX9" fmla="*/ 714050 w 936104"/>
                    <a:gd name="connsiteY9" fmla="*/ 2214520 h 2232248"/>
                    <a:gd name="connsiteX10" fmla="*/ 894278 w 936104"/>
                    <a:gd name="connsiteY10" fmla="*/ 2232248 h 2232248"/>
                    <a:gd name="connsiteX11" fmla="*/ 936104 w 936104"/>
                    <a:gd name="connsiteY11" fmla="*/ 2230187 h 2232248"/>
                    <a:gd name="connsiteX12" fmla="*/ 936104 w 936104"/>
                    <a:gd name="connsiteY12" fmla="*/ 2061 h 2232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36104" h="2232248">
                      <a:moveTo>
                        <a:pt x="894278" y="0"/>
                      </a:moveTo>
                      <a:cubicBezTo>
                        <a:pt x="400382" y="0"/>
                        <a:pt x="0" y="390680"/>
                        <a:pt x="0" y="872607"/>
                      </a:cubicBezTo>
                      <a:lnTo>
                        <a:pt x="0" y="1359642"/>
                      </a:lnTo>
                      <a:cubicBezTo>
                        <a:pt x="0" y="1389762"/>
                        <a:pt x="1564" y="1419526"/>
                        <a:pt x="4617" y="1448861"/>
                      </a:cubicBezTo>
                      <a:lnTo>
                        <a:pt x="15679" y="1519584"/>
                      </a:lnTo>
                      <a:lnTo>
                        <a:pt x="82860" y="1512168"/>
                      </a:lnTo>
                      <a:cubicBezTo>
                        <a:pt x="355249" y="1512168"/>
                        <a:pt x="576064" y="1753961"/>
                        <a:pt x="576064" y="2052228"/>
                      </a:cubicBezTo>
                      <a:cubicBezTo>
                        <a:pt x="576064" y="2089511"/>
                        <a:pt x="572614" y="2125912"/>
                        <a:pt x="566044" y="2161069"/>
                      </a:cubicBezTo>
                      <a:lnTo>
                        <a:pt x="563793" y="2169008"/>
                      </a:lnTo>
                      <a:lnTo>
                        <a:pt x="714050" y="2214520"/>
                      </a:lnTo>
                      <a:cubicBezTo>
                        <a:pt x="772265" y="2226144"/>
                        <a:pt x="832541" y="2232248"/>
                        <a:pt x="894278" y="2232248"/>
                      </a:cubicBezTo>
                      <a:lnTo>
                        <a:pt x="936104" y="2230187"/>
                      </a:lnTo>
                      <a:lnTo>
                        <a:pt x="936104" y="2061"/>
                      </a:lnTo>
                      <a:close/>
                    </a:path>
                  </a:pathLst>
                </a:custGeom>
                <a:solidFill>
                  <a:srgbClr val="FEFEF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8" name="Elipse 227">
                  <a:extLst>
                    <a:ext uri="{FF2B5EF4-FFF2-40B4-BE49-F238E27FC236}">
                      <a16:creationId xmlns:a16="http://schemas.microsoft.com/office/drawing/2014/main" xmlns="" id="{361159F8-C28D-4C0D-934B-E1918D6509A4}"/>
                    </a:ext>
                  </a:extLst>
                </p:cNvPr>
                <p:cNvSpPr/>
                <p:nvPr/>
              </p:nvSpPr>
              <p:spPr>
                <a:xfrm>
                  <a:off x="15013533" y="2495600"/>
                  <a:ext cx="432048" cy="432048"/>
                </a:xfrm>
                <a:prstGeom prst="ellipse">
                  <a:avLst/>
                </a:prstGeom>
                <a:solidFill>
                  <a:srgbClr val="50A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9" name="Retângulo 228">
                  <a:extLst>
                    <a:ext uri="{FF2B5EF4-FFF2-40B4-BE49-F238E27FC236}">
                      <a16:creationId xmlns:a16="http://schemas.microsoft.com/office/drawing/2014/main" xmlns="" id="{887446FF-B44E-47B7-962E-BEB7B7CE0B0D}"/>
                    </a:ext>
                  </a:extLst>
                </p:cNvPr>
                <p:cNvSpPr/>
                <p:nvPr/>
              </p:nvSpPr>
              <p:spPr>
                <a:xfrm>
                  <a:off x="14869517" y="3359696"/>
                  <a:ext cx="914400" cy="216024"/>
                </a:xfrm>
                <a:prstGeom prst="rect">
                  <a:avLst/>
                </a:prstGeom>
                <a:solidFill>
                  <a:srgbClr val="50A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7" name="Forma Livre: Forma 256">
                  <a:extLst>
                    <a:ext uri="{FF2B5EF4-FFF2-40B4-BE49-F238E27FC236}">
                      <a16:creationId xmlns:a16="http://schemas.microsoft.com/office/drawing/2014/main" xmlns="" id="{C44972BA-CF49-4C8B-8D0F-66397031CF64}"/>
                    </a:ext>
                  </a:extLst>
                </p:cNvPr>
                <p:cNvSpPr/>
                <p:nvPr/>
              </p:nvSpPr>
              <p:spPr>
                <a:xfrm>
                  <a:off x="14872965" y="4079776"/>
                  <a:ext cx="284584" cy="216024"/>
                </a:xfrm>
                <a:custGeom>
                  <a:avLst/>
                  <a:gdLst>
                    <a:gd name="connsiteX0" fmla="*/ 0 w 284584"/>
                    <a:gd name="connsiteY0" fmla="*/ 0 h 216024"/>
                    <a:gd name="connsiteX1" fmla="*/ 284584 w 284584"/>
                    <a:gd name="connsiteY1" fmla="*/ 0 h 216024"/>
                    <a:gd name="connsiteX2" fmla="*/ 284584 w 284584"/>
                    <a:gd name="connsiteY2" fmla="*/ 216024 h 216024"/>
                    <a:gd name="connsiteX3" fmla="*/ 0 w 284584"/>
                    <a:gd name="connsiteY3" fmla="*/ 216024 h 216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4584" h="216024">
                      <a:moveTo>
                        <a:pt x="0" y="0"/>
                      </a:moveTo>
                      <a:lnTo>
                        <a:pt x="284584" y="0"/>
                      </a:lnTo>
                      <a:lnTo>
                        <a:pt x="284584" y="216024"/>
                      </a:lnTo>
                      <a:lnTo>
                        <a:pt x="0" y="21602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9" name="Forma Livre: Forma 258">
                  <a:extLst>
                    <a:ext uri="{FF2B5EF4-FFF2-40B4-BE49-F238E27FC236}">
                      <a16:creationId xmlns:a16="http://schemas.microsoft.com/office/drawing/2014/main" xmlns="" id="{C4F6318C-FA69-42D6-80D0-84988A77BD9D}"/>
                    </a:ext>
                  </a:extLst>
                </p:cNvPr>
                <p:cNvSpPr/>
                <p:nvPr/>
              </p:nvSpPr>
              <p:spPr>
                <a:xfrm>
                  <a:off x="14872965" y="4367808"/>
                  <a:ext cx="284584" cy="216024"/>
                </a:xfrm>
                <a:custGeom>
                  <a:avLst/>
                  <a:gdLst>
                    <a:gd name="connsiteX0" fmla="*/ 0 w 284584"/>
                    <a:gd name="connsiteY0" fmla="*/ 0 h 216024"/>
                    <a:gd name="connsiteX1" fmla="*/ 284584 w 284584"/>
                    <a:gd name="connsiteY1" fmla="*/ 0 h 216024"/>
                    <a:gd name="connsiteX2" fmla="*/ 284584 w 284584"/>
                    <a:gd name="connsiteY2" fmla="*/ 216024 h 216024"/>
                    <a:gd name="connsiteX3" fmla="*/ 0 w 284584"/>
                    <a:gd name="connsiteY3" fmla="*/ 216024 h 216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4584" h="216024">
                      <a:moveTo>
                        <a:pt x="0" y="0"/>
                      </a:moveTo>
                      <a:lnTo>
                        <a:pt x="284584" y="0"/>
                      </a:lnTo>
                      <a:lnTo>
                        <a:pt x="284584" y="216024"/>
                      </a:lnTo>
                      <a:lnTo>
                        <a:pt x="0" y="21602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1" name="Forma Livre: Forma 260">
                  <a:extLst>
                    <a:ext uri="{FF2B5EF4-FFF2-40B4-BE49-F238E27FC236}">
                      <a16:creationId xmlns:a16="http://schemas.microsoft.com/office/drawing/2014/main" xmlns="" id="{CA42B1D8-5426-4E07-B5AF-13F2029F4EED}"/>
                    </a:ext>
                  </a:extLst>
                </p:cNvPr>
                <p:cNvSpPr/>
                <p:nvPr/>
              </p:nvSpPr>
              <p:spPr>
                <a:xfrm>
                  <a:off x="14872965" y="4655840"/>
                  <a:ext cx="500608" cy="216024"/>
                </a:xfrm>
                <a:custGeom>
                  <a:avLst/>
                  <a:gdLst>
                    <a:gd name="connsiteX0" fmla="*/ 0 w 766936"/>
                    <a:gd name="connsiteY0" fmla="*/ 0 h 216024"/>
                    <a:gd name="connsiteX1" fmla="*/ 658924 w 766936"/>
                    <a:gd name="connsiteY1" fmla="*/ 0 h 216024"/>
                    <a:gd name="connsiteX2" fmla="*/ 766936 w 766936"/>
                    <a:gd name="connsiteY2" fmla="*/ 108012 h 216024"/>
                    <a:gd name="connsiteX3" fmla="*/ 658924 w 766936"/>
                    <a:gd name="connsiteY3" fmla="*/ 216024 h 216024"/>
                    <a:gd name="connsiteX4" fmla="*/ 0 w 766936"/>
                    <a:gd name="connsiteY4" fmla="*/ 216024 h 216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6936" h="216024">
                      <a:moveTo>
                        <a:pt x="0" y="0"/>
                      </a:moveTo>
                      <a:lnTo>
                        <a:pt x="658924" y="0"/>
                      </a:lnTo>
                      <a:cubicBezTo>
                        <a:pt x="718577" y="0"/>
                        <a:pt x="766936" y="48359"/>
                        <a:pt x="766936" y="108012"/>
                      </a:cubicBezTo>
                      <a:cubicBezTo>
                        <a:pt x="766936" y="167665"/>
                        <a:pt x="718577" y="216024"/>
                        <a:pt x="658924" y="216024"/>
                      </a:cubicBezTo>
                      <a:lnTo>
                        <a:pt x="0" y="21602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239" name="Agrupar 238">
                  <a:extLst>
                    <a:ext uri="{FF2B5EF4-FFF2-40B4-BE49-F238E27FC236}">
                      <a16:creationId xmlns:a16="http://schemas.microsoft.com/office/drawing/2014/main" xmlns="" id="{B5051961-0FCF-4D10-9DDF-FA34C8CD70DA}"/>
                    </a:ext>
                  </a:extLst>
                </p:cNvPr>
                <p:cNvGrpSpPr/>
                <p:nvPr/>
              </p:nvGrpSpPr>
              <p:grpSpPr>
                <a:xfrm>
                  <a:off x="14872933" y="5087888"/>
                  <a:ext cx="1076704" cy="360040"/>
                  <a:chOff x="14872933" y="5087888"/>
                  <a:chExt cx="1076704" cy="360040"/>
                </a:xfrm>
              </p:grpSpPr>
              <p:sp>
                <p:nvSpPr>
                  <p:cNvPr id="236" name="Forma Livre: Forma 235">
                    <a:extLst>
                      <a:ext uri="{FF2B5EF4-FFF2-40B4-BE49-F238E27FC236}">
                        <a16:creationId xmlns:a16="http://schemas.microsoft.com/office/drawing/2014/main" xmlns="" id="{7CD888CF-A2F8-4F8A-989B-EC4D1F8D482A}"/>
                      </a:ext>
                    </a:extLst>
                  </p:cNvPr>
                  <p:cNvSpPr/>
                  <p:nvPr/>
                </p:nvSpPr>
                <p:spPr>
                  <a:xfrm>
                    <a:off x="14872949" y="5231904"/>
                    <a:ext cx="1076688" cy="216024"/>
                  </a:xfrm>
                  <a:custGeom>
                    <a:avLst/>
                    <a:gdLst>
                      <a:gd name="connsiteX0" fmla="*/ 0 w 1076688"/>
                      <a:gd name="connsiteY0" fmla="*/ 0 h 216024"/>
                      <a:gd name="connsiteX1" fmla="*/ 968676 w 1076688"/>
                      <a:gd name="connsiteY1" fmla="*/ 0 h 216024"/>
                      <a:gd name="connsiteX2" fmla="*/ 1076688 w 1076688"/>
                      <a:gd name="connsiteY2" fmla="*/ 108012 h 216024"/>
                      <a:gd name="connsiteX3" fmla="*/ 968676 w 1076688"/>
                      <a:gd name="connsiteY3" fmla="*/ 216024 h 216024"/>
                      <a:gd name="connsiteX4" fmla="*/ 0 w 1076688"/>
                      <a:gd name="connsiteY4" fmla="*/ 216024 h 216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76688" h="216024">
                        <a:moveTo>
                          <a:pt x="0" y="0"/>
                        </a:moveTo>
                        <a:lnTo>
                          <a:pt x="968676" y="0"/>
                        </a:lnTo>
                        <a:cubicBezTo>
                          <a:pt x="1028329" y="0"/>
                          <a:pt x="1076688" y="48359"/>
                          <a:pt x="1076688" y="108012"/>
                        </a:cubicBezTo>
                        <a:cubicBezTo>
                          <a:pt x="1076688" y="167665"/>
                          <a:pt x="1028329" y="216024"/>
                          <a:pt x="968676" y="216024"/>
                        </a:cubicBezTo>
                        <a:lnTo>
                          <a:pt x="0" y="21602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8" name="Forma Livre: Forma 237">
                    <a:extLst>
                      <a:ext uri="{FF2B5EF4-FFF2-40B4-BE49-F238E27FC236}">
                        <a16:creationId xmlns:a16="http://schemas.microsoft.com/office/drawing/2014/main" xmlns="" id="{7B053F37-DC7E-444D-9753-8198A6B9788D}"/>
                      </a:ext>
                    </a:extLst>
                  </p:cNvPr>
                  <p:cNvSpPr/>
                  <p:nvPr/>
                </p:nvSpPr>
                <p:spPr>
                  <a:xfrm>
                    <a:off x="14872933" y="5087888"/>
                    <a:ext cx="284616" cy="288032"/>
                  </a:xfrm>
                  <a:custGeom>
                    <a:avLst/>
                    <a:gdLst>
                      <a:gd name="connsiteX0" fmla="*/ 0 w 284616"/>
                      <a:gd name="connsiteY0" fmla="*/ 0 h 288032"/>
                      <a:gd name="connsiteX1" fmla="*/ 284616 w 284616"/>
                      <a:gd name="connsiteY1" fmla="*/ 0 h 288032"/>
                      <a:gd name="connsiteX2" fmla="*/ 284616 w 284616"/>
                      <a:gd name="connsiteY2" fmla="*/ 288032 h 288032"/>
                      <a:gd name="connsiteX3" fmla="*/ 0 w 284616"/>
                      <a:gd name="connsiteY3" fmla="*/ 288032 h 288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4616" h="288032">
                        <a:moveTo>
                          <a:pt x="0" y="0"/>
                        </a:moveTo>
                        <a:lnTo>
                          <a:pt x="284616" y="0"/>
                        </a:lnTo>
                        <a:lnTo>
                          <a:pt x="284616" y="288032"/>
                        </a:lnTo>
                        <a:lnTo>
                          <a:pt x="0" y="288032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40" name="Agrupar 239">
                  <a:extLst>
                    <a:ext uri="{FF2B5EF4-FFF2-40B4-BE49-F238E27FC236}">
                      <a16:creationId xmlns:a16="http://schemas.microsoft.com/office/drawing/2014/main" xmlns="" id="{3D540040-E721-4D9D-A094-C93D196C0A94}"/>
                    </a:ext>
                  </a:extLst>
                </p:cNvPr>
                <p:cNvGrpSpPr/>
                <p:nvPr/>
              </p:nvGrpSpPr>
              <p:grpSpPr>
                <a:xfrm>
                  <a:off x="14869517" y="5519936"/>
                  <a:ext cx="1076704" cy="360040"/>
                  <a:chOff x="14872933" y="5087888"/>
                  <a:chExt cx="1076704" cy="360040"/>
                </a:xfrm>
              </p:grpSpPr>
              <p:sp>
                <p:nvSpPr>
                  <p:cNvPr id="241" name="Forma Livre: Forma 240">
                    <a:extLst>
                      <a:ext uri="{FF2B5EF4-FFF2-40B4-BE49-F238E27FC236}">
                        <a16:creationId xmlns:a16="http://schemas.microsoft.com/office/drawing/2014/main" xmlns="" id="{FD8AD526-6E05-4849-90C8-6B5BD1846B14}"/>
                      </a:ext>
                    </a:extLst>
                  </p:cNvPr>
                  <p:cNvSpPr/>
                  <p:nvPr/>
                </p:nvSpPr>
                <p:spPr>
                  <a:xfrm>
                    <a:off x="14872949" y="5231904"/>
                    <a:ext cx="1076688" cy="216024"/>
                  </a:xfrm>
                  <a:custGeom>
                    <a:avLst/>
                    <a:gdLst>
                      <a:gd name="connsiteX0" fmla="*/ 0 w 1076688"/>
                      <a:gd name="connsiteY0" fmla="*/ 0 h 216024"/>
                      <a:gd name="connsiteX1" fmla="*/ 968676 w 1076688"/>
                      <a:gd name="connsiteY1" fmla="*/ 0 h 216024"/>
                      <a:gd name="connsiteX2" fmla="*/ 1076688 w 1076688"/>
                      <a:gd name="connsiteY2" fmla="*/ 108012 h 216024"/>
                      <a:gd name="connsiteX3" fmla="*/ 968676 w 1076688"/>
                      <a:gd name="connsiteY3" fmla="*/ 216024 h 216024"/>
                      <a:gd name="connsiteX4" fmla="*/ 0 w 1076688"/>
                      <a:gd name="connsiteY4" fmla="*/ 216024 h 216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76688" h="216024">
                        <a:moveTo>
                          <a:pt x="0" y="0"/>
                        </a:moveTo>
                        <a:lnTo>
                          <a:pt x="968676" y="0"/>
                        </a:lnTo>
                        <a:cubicBezTo>
                          <a:pt x="1028329" y="0"/>
                          <a:pt x="1076688" y="48359"/>
                          <a:pt x="1076688" y="108012"/>
                        </a:cubicBezTo>
                        <a:cubicBezTo>
                          <a:pt x="1076688" y="167665"/>
                          <a:pt x="1028329" y="216024"/>
                          <a:pt x="968676" y="216024"/>
                        </a:cubicBezTo>
                        <a:lnTo>
                          <a:pt x="0" y="21602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2" name="Forma Livre: Forma 241">
                    <a:extLst>
                      <a:ext uri="{FF2B5EF4-FFF2-40B4-BE49-F238E27FC236}">
                        <a16:creationId xmlns:a16="http://schemas.microsoft.com/office/drawing/2014/main" xmlns="" id="{2D29F07F-40AC-4CBB-A67E-C74BDFFA4D00}"/>
                      </a:ext>
                    </a:extLst>
                  </p:cNvPr>
                  <p:cNvSpPr/>
                  <p:nvPr/>
                </p:nvSpPr>
                <p:spPr>
                  <a:xfrm>
                    <a:off x="14872933" y="5087888"/>
                    <a:ext cx="284616" cy="288032"/>
                  </a:xfrm>
                  <a:custGeom>
                    <a:avLst/>
                    <a:gdLst>
                      <a:gd name="connsiteX0" fmla="*/ 0 w 284616"/>
                      <a:gd name="connsiteY0" fmla="*/ 0 h 288032"/>
                      <a:gd name="connsiteX1" fmla="*/ 284616 w 284616"/>
                      <a:gd name="connsiteY1" fmla="*/ 0 h 288032"/>
                      <a:gd name="connsiteX2" fmla="*/ 284616 w 284616"/>
                      <a:gd name="connsiteY2" fmla="*/ 288032 h 288032"/>
                      <a:gd name="connsiteX3" fmla="*/ 0 w 284616"/>
                      <a:gd name="connsiteY3" fmla="*/ 288032 h 288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4616" h="288032">
                        <a:moveTo>
                          <a:pt x="0" y="0"/>
                        </a:moveTo>
                        <a:lnTo>
                          <a:pt x="284616" y="0"/>
                        </a:lnTo>
                        <a:lnTo>
                          <a:pt x="284616" y="288032"/>
                        </a:lnTo>
                        <a:lnTo>
                          <a:pt x="0" y="288032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43" name="Agrupar 242">
                  <a:extLst>
                    <a:ext uri="{FF2B5EF4-FFF2-40B4-BE49-F238E27FC236}">
                      <a16:creationId xmlns:a16="http://schemas.microsoft.com/office/drawing/2014/main" xmlns="" id="{010B9A67-C9C2-458D-95FF-BB8D48E43A89}"/>
                    </a:ext>
                  </a:extLst>
                </p:cNvPr>
                <p:cNvGrpSpPr/>
                <p:nvPr/>
              </p:nvGrpSpPr>
              <p:grpSpPr>
                <a:xfrm>
                  <a:off x="14869517" y="5951984"/>
                  <a:ext cx="1076704" cy="360040"/>
                  <a:chOff x="14872933" y="5087888"/>
                  <a:chExt cx="1076704" cy="360040"/>
                </a:xfrm>
              </p:grpSpPr>
              <p:sp>
                <p:nvSpPr>
                  <p:cNvPr id="244" name="Forma Livre: Forma 243">
                    <a:extLst>
                      <a:ext uri="{FF2B5EF4-FFF2-40B4-BE49-F238E27FC236}">
                        <a16:creationId xmlns:a16="http://schemas.microsoft.com/office/drawing/2014/main" xmlns="" id="{075C8BCF-DF32-4979-B2A2-C52C4365FC72}"/>
                      </a:ext>
                    </a:extLst>
                  </p:cNvPr>
                  <p:cNvSpPr/>
                  <p:nvPr/>
                </p:nvSpPr>
                <p:spPr>
                  <a:xfrm>
                    <a:off x="14872949" y="5231904"/>
                    <a:ext cx="1076688" cy="216024"/>
                  </a:xfrm>
                  <a:custGeom>
                    <a:avLst/>
                    <a:gdLst>
                      <a:gd name="connsiteX0" fmla="*/ 0 w 1076688"/>
                      <a:gd name="connsiteY0" fmla="*/ 0 h 216024"/>
                      <a:gd name="connsiteX1" fmla="*/ 968676 w 1076688"/>
                      <a:gd name="connsiteY1" fmla="*/ 0 h 216024"/>
                      <a:gd name="connsiteX2" fmla="*/ 1076688 w 1076688"/>
                      <a:gd name="connsiteY2" fmla="*/ 108012 h 216024"/>
                      <a:gd name="connsiteX3" fmla="*/ 968676 w 1076688"/>
                      <a:gd name="connsiteY3" fmla="*/ 216024 h 216024"/>
                      <a:gd name="connsiteX4" fmla="*/ 0 w 1076688"/>
                      <a:gd name="connsiteY4" fmla="*/ 216024 h 216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76688" h="216024">
                        <a:moveTo>
                          <a:pt x="0" y="0"/>
                        </a:moveTo>
                        <a:lnTo>
                          <a:pt x="968676" y="0"/>
                        </a:lnTo>
                        <a:cubicBezTo>
                          <a:pt x="1028329" y="0"/>
                          <a:pt x="1076688" y="48359"/>
                          <a:pt x="1076688" y="108012"/>
                        </a:cubicBezTo>
                        <a:cubicBezTo>
                          <a:pt x="1076688" y="167665"/>
                          <a:pt x="1028329" y="216024"/>
                          <a:pt x="968676" y="216024"/>
                        </a:cubicBezTo>
                        <a:lnTo>
                          <a:pt x="0" y="21602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5" name="Forma Livre: Forma 244">
                    <a:extLst>
                      <a:ext uri="{FF2B5EF4-FFF2-40B4-BE49-F238E27FC236}">
                        <a16:creationId xmlns:a16="http://schemas.microsoft.com/office/drawing/2014/main" xmlns="" id="{34241209-8707-49F2-9B03-94EBA28281E3}"/>
                      </a:ext>
                    </a:extLst>
                  </p:cNvPr>
                  <p:cNvSpPr/>
                  <p:nvPr/>
                </p:nvSpPr>
                <p:spPr>
                  <a:xfrm>
                    <a:off x="14872933" y="5087888"/>
                    <a:ext cx="284616" cy="288032"/>
                  </a:xfrm>
                  <a:custGeom>
                    <a:avLst/>
                    <a:gdLst>
                      <a:gd name="connsiteX0" fmla="*/ 0 w 284616"/>
                      <a:gd name="connsiteY0" fmla="*/ 0 h 288032"/>
                      <a:gd name="connsiteX1" fmla="*/ 284616 w 284616"/>
                      <a:gd name="connsiteY1" fmla="*/ 0 h 288032"/>
                      <a:gd name="connsiteX2" fmla="*/ 284616 w 284616"/>
                      <a:gd name="connsiteY2" fmla="*/ 288032 h 288032"/>
                      <a:gd name="connsiteX3" fmla="*/ 0 w 284616"/>
                      <a:gd name="connsiteY3" fmla="*/ 288032 h 288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4616" h="288032">
                        <a:moveTo>
                          <a:pt x="0" y="0"/>
                        </a:moveTo>
                        <a:lnTo>
                          <a:pt x="284616" y="0"/>
                        </a:lnTo>
                        <a:lnTo>
                          <a:pt x="284616" y="288032"/>
                        </a:lnTo>
                        <a:lnTo>
                          <a:pt x="0" y="288032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46" name="Agrupar 245">
                  <a:extLst>
                    <a:ext uri="{FF2B5EF4-FFF2-40B4-BE49-F238E27FC236}">
                      <a16:creationId xmlns:a16="http://schemas.microsoft.com/office/drawing/2014/main" xmlns="" id="{BBC0C705-72F5-492C-9E11-FAAAFE5CD862}"/>
                    </a:ext>
                  </a:extLst>
                </p:cNvPr>
                <p:cNvGrpSpPr/>
                <p:nvPr/>
              </p:nvGrpSpPr>
              <p:grpSpPr>
                <a:xfrm>
                  <a:off x="14869517" y="6384032"/>
                  <a:ext cx="1076704" cy="360040"/>
                  <a:chOff x="14872933" y="5087888"/>
                  <a:chExt cx="1076704" cy="360040"/>
                </a:xfrm>
              </p:grpSpPr>
              <p:sp>
                <p:nvSpPr>
                  <p:cNvPr id="247" name="Forma Livre: Forma 246">
                    <a:extLst>
                      <a:ext uri="{FF2B5EF4-FFF2-40B4-BE49-F238E27FC236}">
                        <a16:creationId xmlns:a16="http://schemas.microsoft.com/office/drawing/2014/main" xmlns="" id="{3D1F2672-EBC4-4B7C-B042-A761A8F351B3}"/>
                      </a:ext>
                    </a:extLst>
                  </p:cNvPr>
                  <p:cNvSpPr/>
                  <p:nvPr/>
                </p:nvSpPr>
                <p:spPr>
                  <a:xfrm>
                    <a:off x="14872949" y="5231904"/>
                    <a:ext cx="1076688" cy="216024"/>
                  </a:xfrm>
                  <a:custGeom>
                    <a:avLst/>
                    <a:gdLst>
                      <a:gd name="connsiteX0" fmla="*/ 0 w 1076688"/>
                      <a:gd name="connsiteY0" fmla="*/ 0 h 216024"/>
                      <a:gd name="connsiteX1" fmla="*/ 968676 w 1076688"/>
                      <a:gd name="connsiteY1" fmla="*/ 0 h 216024"/>
                      <a:gd name="connsiteX2" fmla="*/ 1076688 w 1076688"/>
                      <a:gd name="connsiteY2" fmla="*/ 108012 h 216024"/>
                      <a:gd name="connsiteX3" fmla="*/ 968676 w 1076688"/>
                      <a:gd name="connsiteY3" fmla="*/ 216024 h 216024"/>
                      <a:gd name="connsiteX4" fmla="*/ 0 w 1076688"/>
                      <a:gd name="connsiteY4" fmla="*/ 216024 h 216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76688" h="216024">
                        <a:moveTo>
                          <a:pt x="0" y="0"/>
                        </a:moveTo>
                        <a:lnTo>
                          <a:pt x="968676" y="0"/>
                        </a:lnTo>
                        <a:cubicBezTo>
                          <a:pt x="1028329" y="0"/>
                          <a:pt x="1076688" y="48359"/>
                          <a:pt x="1076688" y="108012"/>
                        </a:cubicBezTo>
                        <a:cubicBezTo>
                          <a:pt x="1076688" y="167665"/>
                          <a:pt x="1028329" y="216024"/>
                          <a:pt x="968676" y="216024"/>
                        </a:cubicBezTo>
                        <a:lnTo>
                          <a:pt x="0" y="21602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8" name="Forma Livre: Forma 247">
                    <a:extLst>
                      <a:ext uri="{FF2B5EF4-FFF2-40B4-BE49-F238E27FC236}">
                        <a16:creationId xmlns:a16="http://schemas.microsoft.com/office/drawing/2014/main" xmlns="" id="{1B95DD48-4AFE-466D-9876-4935E548F973}"/>
                      </a:ext>
                    </a:extLst>
                  </p:cNvPr>
                  <p:cNvSpPr/>
                  <p:nvPr/>
                </p:nvSpPr>
                <p:spPr>
                  <a:xfrm>
                    <a:off x="14872933" y="5087888"/>
                    <a:ext cx="284616" cy="288032"/>
                  </a:xfrm>
                  <a:custGeom>
                    <a:avLst/>
                    <a:gdLst>
                      <a:gd name="connsiteX0" fmla="*/ 0 w 284616"/>
                      <a:gd name="connsiteY0" fmla="*/ 0 h 288032"/>
                      <a:gd name="connsiteX1" fmla="*/ 284616 w 284616"/>
                      <a:gd name="connsiteY1" fmla="*/ 0 h 288032"/>
                      <a:gd name="connsiteX2" fmla="*/ 284616 w 284616"/>
                      <a:gd name="connsiteY2" fmla="*/ 288032 h 288032"/>
                      <a:gd name="connsiteX3" fmla="*/ 0 w 284616"/>
                      <a:gd name="connsiteY3" fmla="*/ 288032 h 288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4616" h="288032">
                        <a:moveTo>
                          <a:pt x="0" y="0"/>
                        </a:moveTo>
                        <a:lnTo>
                          <a:pt x="284616" y="0"/>
                        </a:lnTo>
                        <a:lnTo>
                          <a:pt x="284616" y="288032"/>
                        </a:lnTo>
                        <a:lnTo>
                          <a:pt x="0" y="288032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49" name="Agrupar 248">
                  <a:extLst>
                    <a:ext uri="{FF2B5EF4-FFF2-40B4-BE49-F238E27FC236}">
                      <a16:creationId xmlns:a16="http://schemas.microsoft.com/office/drawing/2014/main" xmlns="" id="{E4D2FDB0-9825-4F11-AB61-8C36ABCD82B3}"/>
                    </a:ext>
                  </a:extLst>
                </p:cNvPr>
                <p:cNvGrpSpPr/>
                <p:nvPr/>
              </p:nvGrpSpPr>
              <p:grpSpPr>
                <a:xfrm>
                  <a:off x="14869517" y="6816080"/>
                  <a:ext cx="1076704" cy="360040"/>
                  <a:chOff x="14872933" y="5087888"/>
                  <a:chExt cx="1076704" cy="360040"/>
                </a:xfrm>
              </p:grpSpPr>
              <p:sp>
                <p:nvSpPr>
                  <p:cNvPr id="250" name="Forma Livre: Forma 249">
                    <a:extLst>
                      <a:ext uri="{FF2B5EF4-FFF2-40B4-BE49-F238E27FC236}">
                        <a16:creationId xmlns:a16="http://schemas.microsoft.com/office/drawing/2014/main" xmlns="" id="{5B756CAE-8C4F-4B30-BCD4-EB45F2D34EF9}"/>
                      </a:ext>
                    </a:extLst>
                  </p:cNvPr>
                  <p:cNvSpPr/>
                  <p:nvPr/>
                </p:nvSpPr>
                <p:spPr>
                  <a:xfrm>
                    <a:off x="14872949" y="5231904"/>
                    <a:ext cx="1076688" cy="216024"/>
                  </a:xfrm>
                  <a:custGeom>
                    <a:avLst/>
                    <a:gdLst>
                      <a:gd name="connsiteX0" fmla="*/ 0 w 1076688"/>
                      <a:gd name="connsiteY0" fmla="*/ 0 h 216024"/>
                      <a:gd name="connsiteX1" fmla="*/ 968676 w 1076688"/>
                      <a:gd name="connsiteY1" fmla="*/ 0 h 216024"/>
                      <a:gd name="connsiteX2" fmla="*/ 1076688 w 1076688"/>
                      <a:gd name="connsiteY2" fmla="*/ 108012 h 216024"/>
                      <a:gd name="connsiteX3" fmla="*/ 968676 w 1076688"/>
                      <a:gd name="connsiteY3" fmla="*/ 216024 h 216024"/>
                      <a:gd name="connsiteX4" fmla="*/ 0 w 1076688"/>
                      <a:gd name="connsiteY4" fmla="*/ 216024 h 216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76688" h="216024">
                        <a:moveTo>
                          <a:pt x="0" y="0"/>
                        </a:moveTo>
                        <a:lnTo>
                          <a:pt x="968676" y="0"/>
                        </a:lnTo>
                        <a:cubicBezTo>
                          <a:pt x="1028329" y="0"/>
                          <a:pt x="1076688" y="48359"/>
                          <a:pt x="1076688" y="108012"/>
                        </a:cubicBezTo>
                        <a:cubicBezTo>
                          <a:pt x="1076688" y="167665"/>
                          <a:pt x="1028329" y="216024"/>
                          <a:pt x="968676" y="216024"/>
                        </a:cubicBezTo>
                        <a:lnTo>
                          <a:pt x="0" y="21602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1" name="Forma Livre: Forma 250">
                    <a:extLst>
                      <a:ext uri="{FF2B5EF4-FFF2-40B4-BE49-F238E27FC236}">
                        <a16:creationId xmlns:a16="http://schemas.microsoft.com/office/drawing/2014/main" xmlns="" id="{B944C7BF-08B4-49E0-AB79-B4CE7DD40FE3}"/>
                      </a:ext>
                    </a:extLst>
                  </p:cNvPr>
                  <p:cNvSpPr/>
                  <p:nvPr/>
                </p:nvSpPr>
                <p:spPr>
                  <a:xfrm>
                    <a:off x="14872933" y="5087888"/>
                    <a:ext cx="284616" cy="288032"/>
                  </a:xfrm>
                  <a:custGeom>
                    <a:avLst/>
                    <a:gdLst>
                      <a:gd name="connsiteX0" fmla="*/ 0 w 284616"/>
                      <a:gd name="connsiteY0" fmla="*/ 0 h 288032"/>
                      <a:gd name="connsiteX1" fmla="*/ 284616 w 284616"/>
                      <a:gd name="connsiteY1" fmla="*/ 0 h 288032"/>
                      <a:gd name="connsiteX2" fmla="*/ 284616 w 284616"/>
                      <a:gd name="connsiteY2" fmla="*/ 288032 h 288032"/>
                      <a:gd name="connsiteX3" fmla="*/ 0 w 284616"/>
                      <a:gd name="connsiteY3" fmla="*/ 288032 h 288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4616" h="288032">
                        <a:moveTo>
                          <a:pt x="0" y="0"/>
                        </a:moveTo>
                        <a:lnTo>
                          <a:pt x="284616" y="0"/>
                        </a:lnTo>
                        <a:lnTo>
                          <a:pt x="284616" y="288032"/>
                        </a:lnTo>
                        <a:lnTo>
                          <a:pt x="0" y="288032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252" name="Retângulo 251">
                  <a:extLst>
                    <a:ext uri="{FF2B5EF4-FFF2-40B4-BE49-F238E27FC236}">
                      <a16:creationId xmlns:a16="http://schemas.microsoft.com/office/drawing/2014/main" xmlns="" id="{4798925A-02E6-4C28-8EA2-6EB3F5DDA90C}"/>
                    </a:ext>
                  </a:extLst>
                </p:cNvPr>
                <p:cNvSpPr/>
                <p:nvPr/>
              </p:nvSpPr>
              <p:spPr>
                <a:xfrm>
                  <a:off x="14869517" y="7320136"/>
                  <a:ext cx="288032" cy="2160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4" name="Forma Livre: Forma 263">
                  <a:extLst>
                    <a:ext uri="{FF2B5EF4-FFF2-40B4-BE49-F238E27FC236}">
                      <a16:creationId xmlns:a16="http://schemas.microsoft.com/office/drawing/2014/main" xmlns="" id="{4CC772F9-1EF5-48EA-8BCB-A9B9D1A209B7}"/>
                    </a:ext>
                  </a:extLst>
                </p:cNvPr>
                <p:cNvSpPr/>
                <p:nvPr/>
              </p:nvSpPr>
              <p:spPr>
                <a:xfrm>
                  <a:off x="14869517" y="7680176"/>
                  <a:ext cx="1080120" cy="576064"/>
                </a:xfrm>
                <a:custGeom>
                  <a:avLst/>
                  <a:gdLst>
                    <a:gd name="connsiteX0" fmla="*/ 96013 w 1008112"/>
                    <a:gd name="connsiteY0" fmla="*/ 0 h 576064"/>
                    <a:gd name="connsiteX1" fmla="*/ 223293 w 1008112"/>
                    <a:gd name="connsiteY1" fmla="*/ 0 h 576064"/>
                    <a:gd name="connsiteX2" fmla="*/ 230171 w 1008112"/>
                    <a:gd name="connsiteY2" fmla="*/ 34068 h 576064"/>
                    <a:gd name="connsiteX3" fmla="*/ 396044 w 1008112"/>
                    <a:gd name="connsiteY3" fmla="*/ 144016 h 576064"/>
                    <a:gd name="connsiteX4" fmla="*/ 561917 w 1008112"/>
                    <a:gd name="connsiteY4" fmla="*/ 34068 h 576064"/>
                    <a:gd name="connsiteX5" fmla="*/ 568795 w 1008112"/>
                    <a:gd name="connsiteY5" fmla="*/ 0 h 576064"/>
                    <a:gd name="connsiteX6" fmla="*/ 912099 w 1008112"/>
                    <a:gd name="connsiteY6" fmla="*/ 0 h 576064"/>
                    <a:gd name="connsiteX7" fmla="*/ 1008112 w 1008112"/>
                    <a:gd name="connsiteY7" fmla="*/ 96013 h 576064"/>
                    <a:gd name="connsiteX8" fmla="*/ 1008112 w 1008112"/>
                    <a:gd name="connsiteY8" fmla="*/ 480051 h 576064"/>
                    <a:gd name="connsiteX9" fmla="*/ 912099 w 1008112"/>
                    <a:gd name="connsiteY9" fmla="*/ 576064 h 576064"/>
                    <a:gd name="connsiteX10" fmla="*/ 96013 w 1008112"/>
                    <a:gd name="connsiteY10" fmla="*/ 576064 h 576064"/>
                    <a:gd name="connsiteX11" fmla="*/ 0 w 1008112"/>
                    <a:gd name="connsiteY11" fmla="*/ 480051 h 576064"/>
                    <a:gd name="connsiteX12" fmla="*/ 0 w 1008112"/>
                    <a:gd name="connsiteY12" fmla="*/ 96013 h 576064"/>
                    <a:gd name="connsiteX13" fmla="*/ 96013 w 1008112"/>
                    <a:gd name="connsiteY13" fmla="*/ 0 h 576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08112" h="576064">
                      <a:moveTo>
                        <a:pt x="96013" y="0"/>
                      </a:moveTo>
                      <a:lnTo>
                        <a:pt x="223293" y="0"/>
                      </a:lnTo>
                      <a:lnTo>
                        <a:pt x="230171" y="34068"/>
                      </a:lnTo>
                      <a:cubicBezTo>
                        <a:pt x="257500" y="98680"/>
                        <a:pt x="321478" y="144016"/>
                        <a:pt x="396044" y="144016"/>
                      </a:cubicBezTo>
                      <a:cubicBezTo>
                        <a:pt x="470611" y="144016"/>
                        <a:pt x="534589" y="98680"/>
                        <a:pt x="561917" y="34068"/>
                      </a:cubicBezTo>
                      <a:lnTo>
                        <a:pt x="568795" y="0"/>
                      </a:lnTo>
                      <a:lnTo>
                        <a:pt x="912099" y="0"/>
                      </a:lnTo>
                      <a:cubicBezTo>
                        <a:pt x="965126" y="0"/>
                        <a:pt x="1008112" y="42986"/>
                        <a:pt x="1008112" y="96013"/>
                      </a:cubicBezTo>
                      <a:lnTo>
                        <a:pt x="1008112" y="480051"/>
                      </a:lnTo>
                      <a:cubicBezTo>
                        <a:pt x="1008112" y="533078"/>
                        <a:pt x="965126" y="576064"/>
                        <a:pt x="912099" y="576064"/>
                      </a:cubicBezTo>
                      <a:lnTo>
                        <a:pt x="96013" y="576064"/>
                      </a:lnTo>
                      <a:cubicBezTo>
                        <a:pt x="42986" y="576064"/>
                        <a:pt x="0" y="533078"/>
                        <a:pt x="0" y="480051"/>
                      </a:cubicBezTo>
                      <a:lnTo>
                        <a:pt x="0" y="96013"/>
                      </a:lnTo>
                      <a:cubicBezTo>
                        <a:pt x="0" y="42986"/>
                        <a:pt x="42986" y="0"/>
                        <a:pt x="96013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6" name="Retângulo: Cantos Arredondados 265">
                  <a:extLst>
                    <a:ext uri="{FF2B5EF4-FFF2-40B4-BE49-F238E27FC236}">
                      <a16:creationId xmlns:a16="http://schemas.microsoft.com/office/drawing/2014/main" xmlns="" id="{AB64C563-ECC1-46DC-9BDA-B924F029E9C9}"/>
                    </a:ext>
                  </a:extLst>
                </p:cNvPr>
                <p:cNvSpPr/>
                <p:nvPr/>
              </p:nvSpPr>
              <p:spPr>
                <a:xfrm>
                  <a:off x="15445581" y="8184232"/>
                  <a:ext cx="144016" cy="25922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9" name="Forma Livre: Forma 268">
                  <a:extLst>
                    <a:ext uri="{FF2B5EF4-FFF2-40B4-BE49-F238E27FC236}">
                      <a16:creationId xmlns:a16="http://schemas.microsoft.com/office/drawing/2014/main" xmlns="" id="{FDC6C339-68C3-4EBD-9C8C-068D3D365FF7}"/>
                    </a:ext>
                  </a:extLst>
                </p:cNvPr>
                <p:cNvSpPr/>
                <p:nvPr/>
              </p:nvSpPr>
              <p:spPr>
                <a:xfrm>
                  <a:off x="15661605" y="8112224"/>
                  <a:ext cx="216024" cy="2664296"/>
                </a:xfrm>
                <a:custGeom>
                  <a:avLst/>
                  <a:gdLst>
                    <a:gd name="connsiteX0" fmla="*/ 36004 w 144016"/>
                    <a:gd name="connsiteY0" fmla="*/ 0 h 2664296"/>
                    <a:gd name="connsiteX1" fmla="*/ 144016 w 144016"/>
                    <a:gd name="connsiteY1" fmla="*/ 108012 h 2664296"/>
                    <a:gd name="connsiteX2" fmla="*/ 144016 w 144016"/>
                    <a:gd name="connsiteY2" fmla="*/ 2556284 h 2664296"/>
                    <a:gd name="connsiteX3" fmla="*/ 36004 w 144016"/>
                    <a:gd name="connsiteY3" fmla="*/ 2664296 h 2664296"/>
                    <a:gd name="connsiteX4" fmla="*/ 0 w 144016"/>
                    <a:gd name="connsiteY4" fmla="*/ 2657027 h 2664296"/>
                    <a:gd name="connsiteX5" fmla="*/ 0 w 144016"/>
                    <a:gd name="connsiteY5" fmla="*/ 7269 h 2664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4016" h="2664296">
                      <a:moveTo>
                        <a:pt x="36004" y="0"/>
                      </a:moveTo>
                      <a:cubicBezTo>
                        <a:pt x="95657" y="0"/>
                        <a:pt x="144016" y="48359"/>
                        <a:pt x="144016" y="108012"/>
                      </a:cubicBezTo>
                      <a:lnTo>
                        <a:pt x="144016" y="2556284"/>
                      </a:lnTo>
                      <a:cubicBezTo>
                        <a:pt x="144016" y="2615937"/>
                        <a:pt x="95657" y="2664296"/>
                        <a:pt x="36004" y="2664296"/>
                      </a:cubicBezTo>
                      <a:lnTo>
                        <a:pt x="0" y="2657027"/>
                      </a:lnTo>
                      <a:lnTo>
                        <a:pt x="0" y="726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0" name="Retângulo: Cantos Arredondados 269">
                  <a:extLst>
                    <a:ext uri="{FF2B5EF4-FFF2-40B4-BE49-F238E27FC236}">
                      <a16:creationId xmlns:a16="http://schemas.microsoft.com/office/drawing/2014/main" xmlns="" id="{971294D0-7E7F-491A-BE36-4B8D15C9415D}"/>
                    </a:ext>
                  </a:extLst>
                </p:cNvPr>
                <p:cNvSpPr/>
                <p:nvPr/>
              </p:nvSpPr>
              <p:spPr>
                <a:xfrm>
                  <a:off x="15373573" y="9480376"/>
                  <a:ext cx="576064" cy="360040"/>
                </a:xfrm>
                <a:prstGeom prst="roundRect">
                  <a:avLst>
                    <a:gd name="adj" fmla="val 3387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1" name="Retângulo: Cantos Arredondados 270">
                  <a:extLst>
                    <a:ext uri="{FF2B5EF4-FFF2-40B4-BE49-F238E27FC236}">
                      <a16:creationId xmlns:a16="http://schemas.microsoft.com/office/drawing/2014/main" xmlns="" id="{1CE5EB2F-B462-4850-8F76-5BA9E7726F38}"/>
                    </a:ext>
                  </a:extLst>
                </p:cNvPr>
                <p:cNvSpPr/>
                <p:nvPr/>
              </p:nvSpPr>
              <p:spPr>
                <a:xfrm>
                  <a:off x="15445581" y="4655840"/>
                  <a:ext cx="576064" cy="3600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2" name="Retângulo: Cantos Arredondados 271">
                  <a:extLst>
                    <a:ext uri="{FF2B5EF4-FFF2-40B4-BE49-F238E27FC236}">
                      <a16:creationId xmlns:a16="http://schemas.microsoft.com/office/drawing/2014/main" xmlns="" id="{2BA8AD4B-8172-4A72-BFAA-D4292BA8BB85}"/>
                    </a:ext>
                  </a:extLst>
                </p:cNvPr>
                <p:cNvSpPr/>
                <p:nvPr/>
              </p:nvSpPr>
              <p:spPr>
                <a:xfrm rot="19265735">
                  <a:off x="16494085" y="4529342"/>
                  <a:ext cx="144016" cy="25922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3" name="Retângulo: Cantos Arredondados 272">
                  <a:extLst>
                    <a:ext uri="{FF2B5EF4-FFF2-40B4-BE49-F238E27FC236}">
                      <a16:creationId xmlns:a16="http://schemas.microsoft.com/office/drawing/2014/main" xmlns="" id="{AE972F80-A39F-4668-A63A-16F35AB0CF35}"/>
                    </a:ext>
                  </a:extLst>
                </p:cNvPr>
                <p:cNvSpPr/>
                <p:nvPr/>
              </p:nvSpPr>
              <p:spPr>
                <a:xfrm rot="19265735">
                  <a:off x="16644869" y="4499688"/>
                  <a:ext cx="49696" cy="24609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4" name="Retângulo: Cantos Arredondados 273">
                  <a:extLst>
                    <a:ext uri="{FF2B5EF4-FFF2-40B4-BE49-F238E27FC236}">
                      <a16:creationId xmlns:a16="http://schemas.microsoft.com/office/drawing/2014/main" xmlns="" id="{D966D174-437C-4C6B-8E3F-CE1CC718EB06}"/>
                    </a:ext>
                  </a:extLst>
                </p:cNvPr>
                <p:cNvSpPr/>
                <p:nvPr/>
              </p:nvSpPr>
              <p:spPr>
                <a:xfrm rot="19306549">
                  <a:off x="16561579" y="5836891"/>
                  <a:ext cx="416439" cy="260275"/>
                </a:xfrm>
                <a:prstGeom prst="roundRect">
                  <a:avLst>
                    <a:gd name="adj" fmla="val 3387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5" name="Elipse 274">
                  <a:extLst>
                    <a:ext uri="{FF2B5EF4-FFF2-40B4-BE49-F238E27FC236}">
                      <a16:creationId xmlns:a16="http://schemas.microsoft.com/office/drawing/2014/main" xmlns="" id="{0019AD67-E586-40B9-940A-F1333EC35F9E}"/>
                    </a:ext>
                  </a:extLst>
                </p:cNvPr>
                <p:cNvSpPr/>
                <p:nvPr/>
              </p:nvSpPr>
              <p:spPr>
                <a:xfrm>
                  <a:off x="17029757" y="6384032"/>
                  <a:ext cx="504056" cy="50405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282" name="Agrupar 281">
                  <a:extLst>
                    <a:ext uri="{FF2B5EF4-FFF2-40B4-BE49-F238E27FC236}">
                      <a16:creationId xmlns:a16="http://schemas.microsoft.com/office/drawing/2014/main" xmlns="" id="{AD89040A-6E00-4701-971B-6EAB6B0590F3}"/>
                    </a:ext>
                  </a:extLst>
                </p:cNvPr>
                <p:cNvGrpSpPr/>
                <p:nvPr/>
              </p:nvGrpSpPr>
              <p:grpSpPr>
                <a:xfrm>
                  <a:off x="17674478" y="6878469"/>
                  <a:ext cx="211759" cy="316862"/>
                  <a:chOff x="17674478" y="6878469"/>
                  <a:chExt cx="211759" cy="316862"/>
                </a:xfrm>
              </p:grpSpPr>
              <p:sp>
                <p:nvSpPr>
                  <p:cNvPr id="277" name="Retângulo: Cantos Arredondados 276">
                    <a:extLst>
                      <a:ext uri="{FF2B5EF4-FFF2-40B4-BE49-F238E27FC236}">
                        <a16:creationId xmlns:a16="http://schemas.microsoft.com/office/drawing/2014/main" xmlns="" id="{CF6DD035-4A57-4834-BE3F-994AFF78116D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766407" y="7075502"/>
                    <a:ext cx="153259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80" name="Retângulo: Cantos Arredondados 279">
                    <a:extLst>
                      <a:ext uri="{FF2B5EF4-FFF2-40B4-BE49-F238E27FC236}">
                        <a16:creationId xmlns:a16="http://schemas.microsoft.com/office/drawing/2014/main" xmlns="" id="{2922ABEF-7D41-4791-8CCC-5D82E08707BF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639224" y="6913723"/>
                    <a:ext cx="156907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83" name="Agrupar 282">
                  <a:extLst>
                    <a:ext uri="{FF2B5EF4-FFF2-40B4-BE49-F238E27FC236}">
                      <a16:creationId xmlns:a16="http://schemas.microsoft.com/office/drawing/2014/main" xmlns="" id="{68367BB6-5320-44E0-9057-0D4A41E30911}"/>
                    </a:ext>
                  </a:extLst>
                </p:cNvPr>
                <p:cNvGrpSpPr/>
                <p:nvPr/>
              </p:nvGrpSpPr>
              <p:grpSpPr>
                <a:xfrm>
                  <a:off x="17605821" y="6528048"/>
                  <a:ext cx="339368" cy="474419"/>
                  <a:chOff x="17546869" y="6720912"/>
                  <a:chExt cx="339368" cy="474419"/>
                </a:xfrm>
              </p:grpSpPr>
              <p:sp>
                <p:nvSpPr>
                  <p:cNvPr id="284" name="Retângulo: Cantos Arredondados 283">
                    <a:extLst>
                      <a:ext uri="{FF2B5EF4-FFF2-40B4-BE49-F238E27FC236}">
                        <a16:creationId xmlns:a16="http://schemas.microsoft.com/office/drawing/2014/main" xmlns="" id="{C44110D1-1378-49F5-9258-5211687D271E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766407" y="7075502"/>
                    <a:ext cx="153259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85" name="Retângulo: Cantos Arredondados 284">
                    <a:extLst>
                      <a:ext uri="{FF2B5EF4-FFF2-40B4-BE49-F238E27FC236}">
                        <a16:creationId xmlns:a16="http://schemas.microsoft.com/office/drawing/2014/main" xmlns="" id="{5581220D-98D4-4D9E-AA38-D358C263D47F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639224" y="6913723"/>
                    <a:ext cx="156907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86" name="Retângulo: Cantos Arredondados 285">
                    <a:extLst>
                      <a:ext uri="{FF2B5EF4-FFF2-40B4-BE49-F238E27FC236}">
                        <a16:creationId xmlns:a16="http://schemas.microsoft.com/office/drawing/2014/main" xmlns="" id="{E113E2EF-E01B-46E7-BA51-9D37E421EC12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511615" y="6756166"/>
                    <a:ext cx="156908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91" name="Agrupar 290">
                  <a:extLst>
                    <a:ext uri="{FF2B5EF4-FFF2-40B4-BE49-F238E27FC236}">
                      <a16:creationId xmlns:a16="http://schemas.microsoft.com/office/drawing/2014/main" xmlns="" id="{F5D110A6-C622-4629-8FD9-26E4ACF6F2F7}"/>
                    </a:ext>
                  </a:extLst>
                </p:cNvPr>
                <p:cNvGrpSpPr/>
                <p:nvPr/>
              </p:nvGrpSpPr>
              <p:grpSpPr>
                <a:xfrm>
                  <a:off x="17317789" y="7032104"/>
                  <a:ext cx="211759" cy="316862"/>
                  <a:chOff x="17674478" y="6878469"/>
                  <a:chExt cx="211759" cy="316862"/>
                </a:xfrm>
              </p:grpSpPr>
              <p:sp>
                <p:nvSpPr>
                  <p:cNvPr id="292" name="Retângulo: Cantos Arredondados 291">
                    <a:extLst>
                      <a:ext uri="{FF2B5EF4-FFF2-40B4-BE49-F238E27FC236}">
                        <a16:creationId xmlns:a16="http://schemas.microsoft.com/office/drawing/2014/main" xmlns="" id="{5175DDAD-B535-4E6E-8139-28D35DAEFD04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766407" y="7075502"/>
                    <a:ext cx="153259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93" name="Retângulo: Cantos Arredondados 292">
                    <a:extLst>
                      <a:ext uri="{FF2B5EF4-FFF2-40B4-BE49-F238E27FC236}">
                        <a16:creationId xmlns:a16="http://schemas.microsoft.com/office/drawing/2014/main" xmlns="" id="{4DCC8F2C-7E5C-43D2-9EAB-0AC89F948DA5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639224" y="6913723"/>
                    <a:ext cx="156907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95" name="Agrupar 294">
                  <a:extLst>
                    <a:ext uri="{FF2B5EF4-FFF2-40B4-BE49-F238E27FC236}">
                      <a16:creationId xmlns:a16="http://schemas.microsoft.com/office/drawing/2014/main" xmlns="" id="{B9006CA0-21D0-4479-9C8B-2142B0590012}"/>
                    </a:ext>
                  </a:extLst>
                </p:cNvPr>
                <p:cNvGrpSpPr/>
                <p:nvPr/>
              </p:nvGrpSpPr>
              <p:grpSpPr>
                <a:xfrm>
                  <a:off x="17517406" y="6973637"/>
                  <a:ext cx="211759" cy="316862"/>
                  <a:chOff x="17674478" y="6878469"/>
                  <a:chExt cx="211759" cy="316862"/>
                </a:xfrm>
              </p:grpSpPr>
              <p:sp>
                <p:nvSpPr>
                  <p:cNvPr id="296" name="Retângulo: Cantos Arredondados 295">
                    <a:extLst>
                      <a:ext uri="{FF2B5EF4-FFF2-40B4-BE49-F238E27FC236}">
                        <a16:creationId xmlns:a16="http://schemas.microsoft.com/office/drawing/2014/main" xmlns="" id="{0B3A47DE-E703-46D9-835E-48EAC26F30F5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766407" y="7075502"/>
                    <a:ext cx="153259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97" name="Retângulo: Cantos Arredondados 296">
                    <a:extLst>
                      <a:ext uri="{FF2B5EF4-FFF2-40B4-BE49-F238E27FC236}">
                        <a16:creationId xmlns:a16="http://schemas.microsoft.com/office/drawing/2014/main" xmlns="" id="{E20E7D42-A1EC-4237-924D-6317FE63DE55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639224" y="6913723"/>
                    <a:ext cx="156907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300" name="Retângulo: Cantos Arredondados 299">
                  <a:extLst>
                    <a:ext uri="{FF2B5EF4-FFF2-40B4-BE49-F238E27FC236}">
                      <a16:creationId xmlns:a16="http://schemas.microsoft.com/office/drawing/2014/main" xmlns="" id="{1C9FE3B9-C763-457B-97BB-74E152B39B89}"/>
                    </a:ext>
                  </a:extLst>
                </p:cNvPr>
                <p:cNvSpPr/>
                <p:nvPr/>
              </p:nvSpPr>
              <p:spPr>
                <a:xfrm rot="21232722" flipH="1">
                  <a:off x="17674569" y="6310652"/>
                  <a:ext cx="143194" cy="7833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3" name="Retângulo: Cantos Arredondados 302">
                  <a:extLst>
                    <a:ext uri="{FF2B5EF4-FFF2-40B4-BE49-F238E27FC236}">
                      <a16:creationId xmlns:a16="http://schemas.microsoft.com/office/drawing/2014/main" xmlns="" id="{9059C926-72AC-442B-95FE-3FDE275874F4}"/>
                    </a:ext>
                  </a:extLst>
                </p:cNvPr>
                <p:cNvSpPr/>
                <p:nvPr/>
              </p:nvSpPr>
              <p:spPr>
                <a:xfrm rot="21232722" flipH="1">
                  <a:off x="17460467" y="6328556"/>
                  <a:ext cx="143194" cy="7833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sp>
          <p:nvSpPr>
            <p:cNvPr id="538" name="Retângulo 537">
              <a:extLst>
                <a:ext uri="{FF2B5EF4-FFF2-40B4-BE49-F238E27FC236}">
                  <a16:creationId xmlns:a16="http://schemas.microsoft.com/office/drawing/2014/main" xmlns="" id="{5F2EF59F-F6DF-47CE-86AB-20744123794F}"/>
                </a:ext>
              </a:extLst>
            </p:cNvPr>
            <p:cNvSpPr/>
            <p:nvPr/>
          </p:nvSpPr>
          <p:spPr>
            <a:xfrm>
              <a:off x="7956749" y="263352"/>
              <a:ext cx="504056" cy="1080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0" name="Retângulo 539">
              <a:extLst>
                <a:ext uri="{FF2B5EF4-FFF2-40B4-BE49-F238E27FC236}">
                  <a16:creationId xmlns:a16="http://schemas.microsoft.com/office/drawing/2014/main" xmlns="" id="{DA87BD9D-398D-4423-A2E5-0410CE7D513F}"/>
                </a:ext>
              </a:extLst>
            </p:cNvPr>
            <p:cNvSpPr/>
            <p:nvPr/>
          </p:nvSpPr>
          <p:spPr>
            <a:xfrm rot="16200000">
              <a:off x="8028757" y="263352"/>
              <a:ext cx="504056" cy="20882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1" name="Retângulo 540">
              <a:extLst>
                <a:ext uri="{FF2B5EF4-FFF2-40B4-BE49-F238E27FC236}">
                  <a16:creationId xmlns:a16="http://schemas.microsoft.com/office/drawing/2014/main" xmlns="" id="{41228A8F-4328-460E-90A0-77C098704EAE}"/>
                </a:ext>
              </a:extLst>
            </p:cNvPr>
            <p:cNvSpPr/>
            <p:nvPr/>
          </p:nvSpPr>
          <p:spPr>
            <a:xfrm rot="10800000">
              <a:off x="7236669" y="1055440"/>
              <a:ext cx="504056" cy="2592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2" name="Retângulo 541">
              <a:extLst>
                <a:ext uri="{FF2B5EF4-FFF2-40B4-BE49-F238E27FC236}">
                  <a16:creationId xmlns:a16="http://schemas.microsoft.com/office/drawing/2014/main" xmlns="" id="{F1C29D44-902F-4F1D-97E8-5C9E12C99142}"/>
                </a:ext>
              </a:extLst>
            </p:cNvPr>
            <p:cNvSpPr/>
            <p:nvPr/>
          </p:nvSpPr>
          <p:spPr>
            <a:xfrm rot="5400000">
              <a:off x="13429357" y="-2832992"/>
              <a:ext cx="432048" cy="128174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4" name="CaixaDeTexto 543">
              <a:extLst>
                <a:ext uri="{FF2B5EF4-FFF2-40B4-BE49-F238E27FC236}">
                  <a16:creationId xmlns:a16="http://schemas.microsoft.com/office/drawing/2014/main" xmlns="" id="{CF1DA615-2F84-413C-B8E5-7C512612CDAF}"/>
                </a:ext>
              </a:extLst>
            </p:cNvPr>
            <p:cNvSpPr txBox="1"/>
            <p:nvPr/>
          </p:nvSpPr>
          <p:spPr>
            <a:xfrm>
              <a:off x="8820845" y="4583832"/>
              <a:ext cx="1226964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0" dirty="0">
                  <a:solidFill>
                    <a:schemeClr val="bg1"/>
                  </a:solidFill>
                  <a:latin typeface="Righteous" panose="02010506000000020000" pitchFamily="2" charset="0"/>
                </a:rPr>
                <a:t>CONHEÇA OS MISTÉRIOS</a:t>
              </a:r>
            </a:p>
          </p:txBody>
        </p:sp>
        <p:sp>
          <p:nvSpPr>
            <p:cNvPr id="545" name="CaixaDeTexto 544">
              <a:extLst>
                <a:ext uri="{FF2B5EF4-FFF2-40B4-BE49-F238E27FC236}">
                  <a16:creationId xmlns:a16="http://schemas.microsoft.com/office/drawing/2014/main" xmlns="" id="{1A7BECA8-058E-4CB8-AE88-44C0923FEDB3}"/>
                </a:ext>
              </a:extLst>
            </p:cNvPr>
            <p:cNvSpPr txBox="1"/>
            <p:nvPr/>
          </p:nvSpPr>
          <p:spPr>
            <a:xfrm>
              <a:off x="10765061" y="5807968"/>
              <a:ext cx="1022619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0" dirty="0">
                  <a:solidFill>
                    <a:srgbClr val="DBDE1C"/>
                  </a:solidFill>
                  <a:latin typeface="Righteous" panose="02010506000000020000" pitchFamily="2" charset="0"/>
                </a:rPr>
                <a:t>DO CORPO HUMANO</a:t>
              </a:r>
            </a:p>
          </p:txBody>
        </p:sp>
        <p:sp>
          <p:nvSpPr>
            <p:cNvPr id="547" name="Retângulo 546">
              <a:extLst>
                <a:ext uri="{FF2B5EF4-FFF2-40B4-BE49-F238E27FC236}">
                  <a16:creationId xmlns:a16="http://schemas.microsoft.com/office/drawing/2014/main" xmlns="" id="{ED58F4A3-F953-4C11-8F2B-F4B6497526B2}"/>
                </a:ext>
              </a:extLst>
            </p:cNvPr>
            <p:cNvSpPr/>
            <p:nvPr/>
          </p:nvSpPr>
          <p:spPr>
            <a:xfrm>
              <a:off x="12421245" y="767408"/>
              <a:ext cx="1080120" cy="1080120"/>
            </a:xfrm>
            <a:prstGeom prst="rect">
              <a:avLst/>
            </a:prstGeom>
            <a:solidFill>
              <a:srgbClr val="EDBC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6600" dirty="0">
                  <a:latin typeface="Righteous" panose="02010506000000020000" pitchFamily="2" charset="0"/>
                </a:rPr>
                <a:t>C</a:t>
              </a:r>
            </a:p>
          </p:txBody>
        </p:sp>
        <p:sp>
          <p:nvSpPr>
            <p:cNvPr id="548" name="Retângulo 547">
              <a:extLst>
                <a:ext uri="{FF2B5EF4-FFF2-40B4-BE49-F238E27FC236}">
                  <a16:creationId xmlns:a16="http://schemas.microsoft.com/office/drawing/2014/main" xmlns="" id="{3EF4D30B-072C-4BA3-85B2-BAB2662CE437}"/>
                </a:ext>
              </a:extLst>
            </p:cNvPr>
            <p:cNvSpPr/>
            <p:nvPr/>
          </p:nvSpPr>
          <p:spPr>
            <a:xfrm>
              <a:off x="13645381" y="767408"/>
              <a:ext cx="1080120" cy="1080120"/>
            </a:xfrm>
            <a:prstGeom prst="rect">
              <a:avLst/>
            </a:prstGeom>
            <a:solidFill>
              <a:srgbClr val="E47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6600" dirty="0">
                  <a:latin typeface="Righteous" panose="02010506000000020000" pitchFamily="2" charset="0"/>
                </a:rPr>
                <a:t>H</a:t>
              </a:r>
            </a:p>
          </p:txBody>
        </p:sp>
        <p:sp>
          <p:nvSpPr>
            <p:cNvPr id="549" name="Retângulo 548">
              <a:extLst>
                <a:ext uri="{FF2B5EF4-FFF2-40B4-BE49-F238E27FC236}">
                  <a16:creationId xmlns:a16="http://schemas.microsoft.com/office/drawing/2014/main" xmlns="" id="{F075B7C7-C715-43E3-889D-4092F411E132}"/>
                </a:ext>
              </a:extLst>
            </p:cNvPr>
            <p:cNvSpPr/>
            <p:nvPr/>
          </p:nvSpPr>
          <p:spPr>
            <a:xfrm>
              <a:off x="14869517" y="767408"/>
              <a:ext cx="1080120" cy="1080120"/>
            </a:xfrm>
            <a:prstGeom prst="rect">
              <a:avLst/>
            </a:prstGeom>
            <a:solidFill>
              <a:srgbClr val="E10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6600" dirty="0">
                  <a:latin typeface="Righteous" panose="02010506000000020000" pitchFamily="2" charset="0"/>
                </a:rPr>
                <a:t>I</a:t>
              </a:r>
            </a:p>
          </p:txBody>
        </p:sp>
        <p:pic>
          <p:nvPicPr>
            <p:cNvPr id="2" name="Imagem 1">
              <a:extLst>
                <a:ext uri="{FF2B5EF4-FFF2-40B4-BE49-F238E27FC236}">
                  <a16:creationId xmlns:a16="http://schemas.microsoft.com/office/drawing/2014/main" xmlns="" id="{A9495698-0D11-4646-A792-1D7D65B192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0" r="90000"/>
                      </a14:imgEffect>
                    </a14:imgLayer>
                  </a14:imgProps>
                </a:ext>
              </a:extLst>
            </a:blip>
            <a:srcRect r="13224"/>
            <a:stretch/>
          </p:blipFill>
          <p:spPr>
            <a:xfrm>
              <a:off x="1404021" y="479376"/>
              <a:ext cx="1368152" cy="1576646"/>
            </a:xfrm>
            <a:prstGeom prst="rect">
              <a:avLst/>
            </a:prstGeom>
          </p:spPr>
        </p:pic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5D1246C6-8A7E-4D33-A129-8241A5D32F6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3" b="28832"/>
          <a:stretch/>
        </p:blipFill>
        <p:spPr>
          <a:xfrm>
            <a:off x="12839738" y="5519936"/>
            <a:ext cx="8834400" cy="3351129"/>
          </a:xfrm>
          <a:prstGeom prst="rect">
            <a:avLst/>
          </a:prstGeom>
        </p:spPr>
      </p:pic>
      <p:pic>
        <p:nvPicPr>
          <p:cNvPr id="159" name="Imagem 158">
            <a:extLst>
              <a:ext uri="{FF2B5EF4-FFF2-40B4-BE49-F238E27FC236}">
                <a16:creationId xmlns:a16="http://schemas.microsoft.com/office/drawing/2014/main" xmlns="" id="{79C80EDA-8CE8-4E8F-91CC-6255BFCD24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53292" y="2124114"/>
            <a:ext cx="8820845" cy="3383622"/>
          </a:xfrm>
          <a:prstGeom prst="rect">
            <a:avLst/>
          </a:prstGeom>
        </p:spPr>
      </p:pic>
      <p:pic>
        <p:nvPicPr>
          <p:cNvPr id="161" name="Imagem 160">
            <a:extLst>
              <a:ext uri="{FF2B5EF4-FFF2-40B4-BE49-F238E27FC236}">
                <a16:creationId xmlns:a16="http://schemas.microsoft.com/office/drawing/2014/main" xmlns="" id="{D1801ABB-95FA-4963-871E-915524E7F0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004" y="479376"/>
            <a:ext cx="20378264" cy="781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89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D14FF587-8B1E-4E23-BA3D-6FA3DDDAB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181" y="3215680"/>
            <a:ext cx="15768432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5951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Grupo 1023"/>
          <p:cNvGrpSpPr/>
          <p:nvPr/>
        </p:nvGrpSpPr>
        <p:grpSpPr>
          <a:xfrm>
            <a:off x="2340125" y="1676526"/>
            <a:ext cx="15768432" cy="6048672"/>
            <a:chOff x="2340125" y="1676526"/>
            <a:chExt cx="15768432" cy="6048672"/>
          </a:xfrm>
        </p:grpSpPr>
        <p:sp>
          <p:nvSpPr>
            <p:cNvPr id="27" name="Retângulo 26"/>
            <p:cNvSpPr/>
            <p:nvPr/>
          </p:nvSpPr>
          <p:spPr>
            <a:xfrm>
              <a:off x="2340125" y="1676526"/>
              <a:ext cx="15768432" cy="6048672"/>
            </a:xfrm>
            <a:prstGeom prst="rect">
              <a:avLst/>
            </a:prstGeom>
            <a:gradFill>
              <a:gsLst>
                <a:gs pos="100000">
                  <a:srgbClr val="3CA2BE">
                    <a:alpha val="63000"/>
                  </a:srgbClr>
                </a:gs>
                <a:gs pos="50000">
                  <a:srgbClr val="79C1D5">
                    <a:alpha val="73000"/>
                  </a:srgb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CaixaDeTexto 28"/>
            <p:cNvSpPr txBox="1"/>
            <p:nvPr/>
          </p:nvSpPr>
          <p:spPr>
            <a:xfrm>
              <a:off x="2571330" y="3562264"/>
              <a:ext cx="7989688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6000" b="1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DESAFIE-SE, SURPREENDA-SE,</a:t>
              </a:r>
            </a:p>
            <a:p>
              <a:r>
                <a:rPr lang="pt-BR" sz="6000" b="1" dirty="0" smtClean="0">
                  <a:solidFill>
                    <a:srgbClr val="3CA2BE"/>
                  </a:solidFill>
                  <a:latin typeface="Agency FB" panose="020B0503020202020204" pitchFamily="34" charset="0"/>
                </a:rPr>
                <a:t>ESTUDE.</a:t>
              </a:r>
              <a:endParaRPr lang="pt-BR" sz="6000" b="1" dirty="0">
                <a:solidFill>
                  <a:srgbClr val="3CA2BE"/>
                </a:solidFill>
                <a:latin typeface="Agency FB" panose="020B0503020202020204" pitchFamily="34" charset="0"/>
              </a:endParaRPr>
            </a:p>
          </p:txBody>
        </p:sp>
        <p:pic>
          <p:nvPicPr>
            <p:cNvPr id="31" name="Imagem 3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2675" y="4925170"/>
              <a:ext cx="11539512" cy="2430337"/>
            </a:xfrm>
            <a:prstGeom prst="rect">
              <a:avLst/>
            </a:prstGeom>
          </p:spPr>
        </p:pic>
        <p:grpSp>
          <p:nvGrpSpPr>
            <p:cNvPr id="26" name="Grupo 25"/>
            <p:cNvGrpSpPr/>
            <p:nvPr/>
          </p:nvGrpSpPr>
          <p:grpSpPr>
            <a:xfrm>
              <a:off x="11341125" y="2242607"/>
              <a:ext cx="6331051" cy="4916509"/>
              <a:chOff x="2872950" y="766625"/>
              <a:chExt cx="13100098" cy="10173152"/>
            </a:xfrm>
          </p:grpSpPr>
          <p:sp>
            <p:nvSpPr>
              <p:cNvPr id="4" name="Retângulo 3"/>
              <p:cNvSpPr/>
              <p:nvPr/>
            </p:nvSpPr>
            <p:spPr>
              <a:xfrm rot="18900000">
                <a:off x="2872950" y="766625"/>
                <a:ext cx="5091734" cy="5091734"/>
              </a:xfrm>
              <a:custGeom>
                <a:avLst/>
                <a:gdLst/>
                <a:ahLst/>
                <a:cxnLst/>
                <a:rect l="l" t="t" r="r" b="b"/>
                <a:pathLst>
                  <a:path w="5091734" h="5091734">
                    <a:moveTo>
                      <a:pt x="5091734" y="0"/>
                    </a:moveTo>
                    <a:lnTo>
                      <a:pt x="5091734" y="50917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" name="Retângulo 5"/>
              <p:cNvSpPr/>
              <p:nvPr/>
            </p:nvSpPr>
            <p:spPr>
              <a:xfrm rot="18900000">
                <a:off x="6027873" y="5737198"/>
                <a:ext cx="2430879" cy="2481797"/>
              </a:xfrm>
              <a:prstGeom prst="rect">
                <a:avLst/>
              </a:prstGeom>
              <a:blipFill dpi="0" rotWithShape="0">
                <a:blip r:embed="rId3"/>
                <a:srcRect/>
                <a:stretch>
                  <a:fillRect l="-16000" t="-22000" r="-13000" b="-500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" name="Retângulo 8"/>
              <p:cNvSpPr/>
              <p:nvPr/>
            </p:nvSpPr>
            <p:spPr>
              <a:xfrm rot="18900000">
                <a:off x="7817603" y="3944845"/>
                <a:ext cx="2432248" cy="2481797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" name="Retângulo 9"/>
              <p:cNvSpPr/>
              <p:nvPr/>
            </p:nvSpPr>
            <p:spPr>
              <a:xfrm rot="18900000">
                <a:off x="9660967" y="5753871"/>
                <a:ext cx="2430879" cy="2462266"/>
              </a:xfrm>
              <a:prstGeom prst="rect">
                <a:avLst/>
              </a:prstGeom>
              <a:blipFill dpi="0" rotWithShape="0">
                <a:blip r:embed="rId4"/>
                <a:srcRect/>
                <a:stretch>
                  <a:fillRect l="-16000" t="-6000" r="-14000" b="-800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1" name="Retângulo 10"/>
              <p:cNvSpPr/>
              <p:nvPr/>
            </p:nvSpPr>
            <p:spPr>
              <a:xfrm rot="18900000">
                <a:off x="9625731" y="2174696"/>
                <a:ext cx="2372595" cy="24622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2" name="Retângulo 11"/>
              <p:cNvSpPr/>
              <p:nvPr/>
            </p:nvSpPr>
            <p:spPr>
              <a:xfrm rot="18900000">
                <a:off x="11632124" y="3727198"/>
                <a:ext cx="2863032" cy="3022884"/>
              </a:xfrm>
              <a:prstGeom prst="rect">
                <a:avLst/>
              </a:prstGeom>
              <a:blipFill dpi="0" rotWithShape="0">
                <a:blip r:embed="rId6"/>
                <a:srcRect/>
                <a:stretch>
                  <a:fillRect l="-6000" r="-1000" b="-100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4" name="Retângulo 13"/>
              <p:cNvSpPr/>
              <p:nvPr/>
            </p:nvSpPr>
            <p:spPr>
              <a:xfrm rot="18900000">
                <a:off x="13636718" y="1904179"/>
                <a:ext cx="2336330" cy="2462266"/>
              </a:xfrm>
              <a:prstGeom prst="rect">
                <a:avLst/>
              </a:prstGeom>
              <a:blipFill dpi="0" rotWithShape="0">
                <a:blip r:embed="rId7"/>
                <a:srcRect/>
                <a:stretch>
                  <a:fillRect l="-5000" t="-12000" r="-3000" b="-600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6" name="Retângulo 15"/>
              <p:cNvSpPr/>
              <p:nvPr/>
            </p:nvSpPr>
            <p:spPr>
              <a:xfrm rot="18900000">
                <a:off x="7507554" y="7682984"/>
                <a:ext cx="3189975" cy="3256793"/>
              </a:xfrm>
              <a:prstGeom prst="rect">
                <a:avLst/>
              </a:prstGeom>
              <a:solidFill>
                <a:srgbClr val="67B9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21" name="Imagem 20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96072" y="8831742"/>
                <a:ext cx="3013150" cy="959276"/>
              </a:xfrm>
              <a:prstGeom prst="rect">
                <a:avLst/>
              </a:prstGeom>
            </p:spPr>
          </p:pic>
          <p:pic>
            <p:nvPicPr>
              <p:cNvPr id="23" name="Imagem 22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6475" y="1271464"/>
                <a:ext cx="2544683" cy="3063223"/>
              </a:xfrm>
              <a:prstGeom prst="rect">
                <a:avLst/>
              </a:prstGeom>
            </p:spPr>
          </p:pic>
          <p:sp>
            <p:nvSpPr>
              <p:cNvPr id="25" name="Retângulo 3"/>
              <p:cNvSpPr/>
              <p:nvPr/>
            </p:nvSpPr>
            <p:spPr>
              <a:xfrm rot="2700000" flipV="1">
                <a:off x="2872950" y="766626"/>
                <a:ext cx="5091734" cy="5091734"/>
              </a:xfrm>
              <a:custGeom>
                <a:avLst/>
                <a:gdLst/>
                <a:ahLst/>
                <a:cxnLst/>
                <a:rect l="l" t="t" r="r" b="b"/>
                <a:pathLst>
                  <a:path w="5091734" h="5091734">
                    <a:moveTo>
                      <a:pt x="5091734" y="0"/>
                    </a:moveTo>
                    <a:lnTo>
                      <a:pt x="5091734" y="50917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  <a:alpha val="7411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44571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8604823" y="1013752"/>
            <a:ext cx="254106" cy="402468"/>
            <a:chOff x="1605879" y="1847528"/>
            <a:chExt cx="4780859" cy="7572210"/>
          </a:xfrm>
        </p:grpSpPr>
        <p:sp>
          <p:nvSpPr>
            <p:cNvPr id="6" name="Retângulo de cantos arredondados 5"/>
            <p:cNvSpPr/>
            <p:nvPr/>
          </p:nvSpPr>
          <p:spPr>
            <a:xfrm>
              <a:off x="2844181" y="1847528"/>
              <a:ext cx="2304256" cy="5904656"/>
            </a:xfrm>
            <a:prstGeom prst="roundRect">
              <a:avLst>
                <a:gd name="adj" fmla="val 50000"/>
              </a:avLst>
            </a:prstGeom>
            <a:solidFill>
              <a:srgbClr val="3CA2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Triângulo isósceles 6"/>
            <p:cNvSpPr/>
            <p:nvPr/>
          </p:nvSpPr>
          <p:spPr>
            <a:xfrm flipV="1">
              <a:off x="1605879" y="6600056"/>
              <a:ext cx="4780859" cy="2819682"/>
            </a:xfrm>
            <a:prstGeom prst="triangle">
              <a:avLst/>
            </a:prstGeom>
            <a:solidFill>
              <a:srgbClr val="3CA2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685992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Agrupar 113">
            <a:extLst>
              <a:ext uri="{FF2B5EF4-FFF2-40B4-BE49-F238E27FC236}">
                <a16:creationId xmlns:a16="http://schemas.microsoft.com/office/drawing/2014/main" xmlns="" id="{EC4A9AC8-F4D5-4B09-8F27-10182533BBE6}"/>
              </a:ext>
            </a:extLst>
          </p:cNvPr>
          <p:cNvGrpSpPr/>
          <p:nvPr/>
        </p:nvGrpSpPr>
        <p:grpSpPr>
          <a:xfrm>
            <a:off x="-2556792" y="4583832"/>
            <a:ext cx="1803330" cy="2163996"/>
            <a:chOff x="3131840" y="1124744"/>
            <a:chExt cx="3312368" cy="3888432"/>
          </a:xfrm>
        </p:grpSpPr>
        <p:sp>
          <p:nvSpPr>
            <p:cNvPr id="115" name="Retângulo: Cantos Arredondados 114">
              <a:extLst>
                <a:ext uri="{FF2B5EF4-FFF2-40B4-BE49-F238E27FC236}">
                  <a16:creationId xmlns:a16="http://schemas.microsoft.com/office/drawing/2014/main" xmlns="" id="{EF1FC69D-3983-4649-A796-EEFD15A337AF}"/>
                </a:ext>
              </a:extLst>
            </p:cNvPr>
            <p:cNvSpPr/>
            <p:nvPr/>
          </p:nvSpPr>
          <p:spPr>
            <a:xfrm>
              <a:off x="3347864" y="1124744"/>
              <a:ext cx="2952328" cy="3888432"/>
            </a:xfrm>
            <a:prstGeom prst="roundRect">
              <a:avLst>
                <a:gd name="adj" fmla="val 4363"/>
              </a:avLst>
            </a:prstGeom>
            <a:solidFill>
              <a:srgbClr val="006B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6" name="Retângulo: Cantos Arredondados 115">
              <a:extLst>
                <a:ext uri="{FF2B5EF4-FFF2-40B4-BE49-F238E27FC236}">
                  <a16:creationId xmlns:a16="http://schemas.microsoft.com/office/drawing/2014/main" xmlns="" id="{E9BE8618-AB65-42F4-9752-F24130D692A7}"/>
                </a:ext>
              </a:extLst>
            </p:cNvPr>
            <p:cNvSpPr/>
            <p:nvPr/>
          </p:nvSpPr>
          <p:spPr>
            <a:xfrm>
              <a:off x="3131840" y="1124744"/>
              <a:ext cx="648072" cy="3888432"/>
            </a:xfrm>
            <a:prstGeom prst="roundRect">
              <a:avLst>
                <a:gd name="adj" fmla="val 50000"/>
              </a:avLst>
            </a:prstGeom>
            <a:solidFill>
              <a:srgbClr val="006B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7" name="Retângulo: Cantos Arredondados 116">
              <a:extLst>
                <a:ext uri="{FF2B5EF4-FFF2-40B4-BE49-F238E27FC236}">
                  <a16:creationId xmlns:a16="http://schemas.microsoft.com/office/drawing/2014/main" xmlns="" id="{877780EE-28A7-4A14-A0E6-0A3212B86155}"/>
                </a:ext>
              </a:extLst>
            </p:cNvPr>
            <p:cNvSpPr/>
            <p:nvPr/>
          </p:nvSpPr>
          <p:spPr>
            <a:xfrm>
              <a:off x="3491880" y="1628800"/>
              <a:ext cx="2952328" cy="3384376"/>
            </a:xfrm>
            <a:prstGeom prst="roundRect">
              <a:avLst>
                <a:gd name="adj" fmla="val 4363"/>
              </a:avLst>
            </a:prstGeom>
            <a:solidFill>
              <a:srgbClr val="008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8" name="Forma Livre: Forma 117">
              <a:extLst>
                <a:ext uri="{FF2B5EF4-FFF2-40B4-BE49-F238E27FC236}">
                  <a16:creationId xmlns:a16="http://schemas.microsoft.com/office/drawing/2014/main" xmlns="" id="{B78ADCF5-F5CC-4A76-A645-64BB061DE346}"/>
                </a:ext>
              </a:extLst>
            </p:cNvPr>
            <p:cNvSpPr/>
            <p:nvPr/>
          </p:nvSpPr>
          <p:spPr>
            <a:xfrm>
              <a:off x="3275856" y="1268760"/>
              <a:ext cx="2880320" cy="360040"/>
            </a:xfrm>
            <a:custGeom>
              <a:avLst/>
              <a:gdLst>
                <a:gd name="connsiteX0" fmla="*/ 219248 w 2736304"/>
                <a:gd name="connsiteY0" fmla="*/ 0 h 438496"/>
                <a:gd name="connsiteX1" fmla="*/ 2733080 w 2736304"/>
                <a:gd name="connsiteY1" fmla="*/ 0 h 438496"/>
                <a:gd name="connsiteX2" fmla="*/ 2736304 w 2736304"/>
                <a:gd name="connsiteY2" fmla="*/ 325 h 438496"/>
                <a:gd name="connsiteX3" fmla="*/ 2736304 w 2736304"/>
                <a:gd name="connsiteY3" fmla="*/ 438171 h 438496"/>
                <a:gd name="connsiteX4" fmla="*/ 2733080 w 2736304"/>
                <a:gd name="connsiteY4" fmla="*/ 438496 h 438496"/>
                <a:gd name="connsiteX5" fmla="*/ 219248 w 2736304"/>
                <a:gd name="connsiteY5" fmla="*/ 438496 h 438496"/>
                <a:gd name="connsiteX6" fmla="*/ 0 w 2736304"/>
                <a:gd name="connsiteY6" fmla="*/ 219248 h 438496"/>
                <a:gd name="connsiteX7" fmla="*/ 219248 w 2736304"/>
                <a:gd name="connsiteY7" fmla="*/ 0 h 43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6304" h="438496">
                  <a:moveTo>
                    <a:pt x="219248" y="0"/>
                  </a:moveTo>
                  <a:lnTo>
                    <a:pt x="2733080" y="0"/>
                  </a:lnTo>
                  <a:lnTo>
                    <a:pt x="2736304" y="325"/>
                  </a:lnTo>
                  <a:lnTo>
                    <a:pt x="2736304" y="438171"/>
                  </a:lnTo>
                  <a:lnTo>
                    <a:pt x="2733080" y="438496"/>
                  </a:lnTo>
                  <a:lnTo>
                    <a:pt x="219248" y="438496"/>
                  </a:lnTo>
                  <a:cubicBezTo>
                    <a:pt x="98161" y="438496"/>
                    <a:pt x="0" y="340335"/>
                    <a:pt x="0" y="219248"/>
                  </a:cubicBezTo>
                  <a:cubicBezTo>
                    <a:pt x="0" y="98161"/>
                    <a:pt x="98161" y="0"/>
                    <a:pt x="2192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9" name="Retângulo 118">
              <a:extLst>
                <a:ext uri="{FF2B5EF4-FFF2-40B4-BE49-F238E27FC236}">
                  <a16:creationId xmlns:a16="http://schemas.microsoft.com/office/drawing/2014/main" xmlns="" id="{67F7C1E0-20D5-4DEF-AFBF-7E75BED02803}"/>
                </a:ext>
              </a:extLst>
            </p:cNvPr>
            <p:cNvSpPr/>
            <p:nvPr/>
          </p:nvSpPr>
          <p:spPr>
            <a:xfrm>
              <a:off x="3491880" y="1628800"/>
              <a:ext cx="288032" cy="3384376"/>
            </a:xfrm>
            <a:prstGeom prst="rect">
              <a:avLst/>
            </a:prstGeom>
            <a:solidFill>
              <a:srgbClr val="0078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0" name="Retângulo: Cantos Arredondados 119">
              <a:extLst>
                <a:ext uri="{FF2B5EF4-FFF2-40B4-BE49-F238E27FC236}">
                  <a16:creationId xmlns:a16="http://schemas.microsoft.com/office/drawing/2014/main" xmlns="" id="{7E3F3600-A9E2-4867-B866-D3808239A0A7}"/>
                </a:ext>
              </a:extLst>
            </p:cNvPr>
            <p:cNvSpPr/>
            <p:nvPr/>
          </p:nvSpPr>
          <p:spPr>
            <a:xfrm>
              <a:off x="4067944" y="4293096"/>
              <a:ext cx="2016224" cy="720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1" name="Retângulo: Cantos Arredondados 120">
              <a:extLst>
                <a:ext uri="{FF2B5EF4-FFF2-40B4-BE49-F238E27FC236}">
                  <a16:creationId xmlns:a16="http://schemas.microsoft.com/office/drawing/2014/main" xmlns="" id="{C2F572A8-FFF0-4736-BA07-19DD78D4F3C1}"/>
                </a:ext>
              </a:extLst>
            </p:cNvPr>
            <p:cNvSpPr/>
            <p:nvPr/>
          </p:nvSpPr>
          <p:spPr>
            <a:xfrm>
              <a:off x="4427984" y="4509120"/>
              <a:ext cx="1296144" cy="720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38" name="Grupo 6">
            <a:extLst>
              <a:ext uri="{FF2B5EF4-FFF2-40B4-BE49-F238E27FC236}">
                <a16:creationId xmlns:a16="http://schemas.microsoft.com/office/drawing/2014/main" xmlns="" id="{75C2D647-409E-4172-B46A-FF0596D1F214}"/>
              </a:ext>
            </a:extLst>
          </p:cNvPr>
          <p:cNvGrpSpPr/>
          <p:nvPr/>
        </p:nvGrpSpPr>
        <p:grpSpPr>
          <a:xfrm>
            <a:off x="6948637" y="4223792"/>
            <a:ext cx="3569856" cy="3569856"/>
            <a:chOff x="2779696" y="1537964"/>
            <a:chExt cx="3569856" cy="3569856"/>
          </a:xfrm>
        </p:grpSpPr>
        <p:sp>
          <p:nvSpPr>
            <p:cNvPr id="139" name="Retângulo de cantos arredondados 1">
              <a:extLst>
                <a:ext uri="{FF2B5EF4-FFF2-40B4-BE49-F238E27FC236}">
                  <a16:creationId xmlns:a16="http://schemas.microsoft.com/office/drawing/2014/main" xmlns="" id="{8587315D-A88A-4762-8161-0A8A92A83C12}"/>
                </a:ext>
              </a:extLst>
            </p:cNvPr>
            <p:cNvSpPr/>
            <p:nvPr/>
          </p:nvSpPr>
          <p:spPr>
            <a:xfrm>
              <a:off x="2779696" y="1537964"/>
              <a:ext cx="3569856" cy="3569856"/>
            </a:xfrm>
            <a:prstGeom prst="roundRect">
              <a:avLst/>
            </a:prstGeom>
            <a:gradFill flip="none" rotWithShape="1">
              <a:gsLst>
                <a:gs pos="0">
                  <a:srgbClr val="00F26D"/>
                </a:gs>
                <a:gs pos="100000">
                  <a:srgbClr val="0070BC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40" name="Grupo 2">
              <a:extLst>
                <a:ext uri="{FF2B5EF4-FFF2-40B4-BE49-F238E27FC236}">
                  <a16:creationId xmlns:a16="http://schemas.microsoft.com/office/drawing/2014/main" xmlns="" id="{B5BAB782-FA12-4BD0-A819-7BC7035054C8}"/>
                </a:ext>
              </a:extLst>
            </p:cNvPr>
            <p:cNvGrpSpPr/>
            <p:nvPr/>
          </p:nvGrpSpPr>
          <p:grpSpPr>
            <a:xfrm>
              <a:off x="3103138" y="2107986"/>
              <a:ext cx="2871928" cy="2148383"/>
              <a:chOff x="1619672" y="933283"/>
              <a:chExt cx="6031499" cy="4511941"/>
            </a:xfrm>
          </p:grpSpPr>
          <p:grpSp>
            <p:nvGrpSpPr>
              <p:cNvPr id="141" name="Grupo 50">
                <a:extLst>
                  <a:ext uri="{FF2B5EF4-FFF2-40B4-BE49-F238E27FC236}">
                    <a16:creationId xmlns:a16="http://schemas.microsoft.com/office/drawing/2014/main" xmlns="" id="{BB410D9A-9F38-4E4A-8444-A59EAC7D0053}"/>
                  </a:ext>
                </a:extLst>
              </p:cNvPr>
              <p:cNvGrpSpPr/>
              <p:nvPr/>
            </p:nvGrpSpPr>
            <p:grpSpPr>
              <a:xfrm>
                <a:off x="1619672" y="3501008"/>
                <a:ext cx="5942779" cy="1944216"/>
                <a:chOff x="1619672" y="3501008"/>
                <a:chExt cx="5942779" cy="1944216"/>
              </a:xfrm>
            </p:grpSpPr>
            <p:sp>
              <p:nvSpPr>
                <p:cNvPr id="168" name="Retângulo 167">
                  <a:extLst>
                    <a:ext uri="{FF2B5EF4-FFF2-40B4-BE49-F238E27FC236}">
                      <a16:creationId xmlns:a16="http://schemas.microsoft.com/office/drawing/2014/main" xmlns="" id="{9EE247DF-6E8F-4774-976C-A0BC34746A76}"/>
                    </a:ext>
                  </a:extLst>
                </p:cNvPr>
                <p:cNvSpPr/>
                <p:nvPr/>
              </p:nvSpPr>
              <p:spPr>
                <a:xfrm>
                  <a:off x="3707905" y="4005064"/>
                  <a:ext cx="216024" cy="1440160"/>
                </a:xfrm>
                <a:prstGeom prst="rect">
                  <a:avLst/>
                </a:pr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69" name="Forma Livre: Forma 46">
                  <a:extLst>
                    <a:ext uri="{FF2B5EF4-FFF2-40B4-BE49-F238E27FC236}">
                      <a16:creationId xmlns:a16="http://schemas.microsoft.com/office/drawing/2014/main" xmlns="" id="{8614ABA1-8D0D-4AF2-AC4D-D98C91F302E3}"/>
                    </a:ext>
                  </a:extLst>
                </p:cNvPr>
                <p:cNvSpPr/>
                <p:nvPr/>
              </p:nvSpPr>
              <p:spPr>
                <a:xfrm>
                  <a:off x="4211961" y="4293096"/>
                  <a:ext cx="1008112" cy="1152128"/>
                </a:xfrm>
                <a:custGeom>
                  <a:avLst/>
                  <a:gdLst>
                    <a:gd name="connsiteX0" fmla="*/ 0 w 1224136"/>
                    <a:gd name="connsiteY0" fmla="*/ 0 h 1152128"/>
                    <a:gd name="connsiteX1" fmla="*/ 216024 w 1224136"/>
                    <a:gd name="connsiteY1" fmla="*/ 0 h 1152128"/>
                    <a:gd name="connsiteX2" fmla="*/ 216024 w 1224136"/>
                    <a:gd name="connsiteY2" fmla="*/ 547737 h 1152128"/>
                    <a:gd name="connsiteX3" fmla="*/ 569921 w 1224136"/>
                    <a:gd name="connsiteY3" fmla="*/ 936104 h 1152128"/>
                    <a:gd name="connsiteX4" fmla="*/ 654215 w 1224136"/>
                    <a:gd name="connsiteY4" fmla="*/ 936104 h 1152128"/>
                    <a:gd name="connsiteX5" fmla="*/ 1008112 w 1224136"/>
                    <a:gd name="connsiteY5" fmla="*/ 547737 h 1152128"/>
                    <a:gd name="connsiteX6" fmla="*/ 1008112 w 1224136"/>
                    <a:gd name="connsiteY6" fmla="*/ 0 h 1152128"/>
                    <a:gd name="connsiteX7" fmla="*/ 1224136 w 1224136"/>
                    <a:gd name="connsiteY7" fmla="*/ 0 h 1152128"/>
                    <a:gd name="connsiteX8" fmla="*/ 1224136 w 1224136"/>
                    <a:gd name="connsiteY8" fmla="*/ 605196 h 1152128"/>
                    <a:gd name="connsiteX9" fmla="*/ 677204 w 1224136"/>
                    <a:gd name="connsiteY9" fmla="*/ 1152128 h 1152128"/>
                    <a:gd name="connsiteX10" fmla="*/ 546932 w 1224136"/>
                    <a:gd name="connsiteY10" fmla="*/ 1152128 h 1152128"/>
                    <a:gd name="connsiteX11" fmla="*/ 0 w 1224136"/>
                    <a:gd name="connsiteY11" fmla="*/ 605196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24136" h="1152128">
                      <a:moveTo>
                        <a:pt x="0" y="0"/>
                      </a:moveTo>
                      <a:lnTo>
                        <a:pt x="216024" y="0"/>
                      </a:lnTo>
                      <a:lnTo>
                        <a:pt x="216024" y="547737"/>
                      </a:lnTo>
                      <a:cubicBezTo>
                        <a:pt x="216024" y="762226"/>
                        <a:pt x="374469" y="936104"/>
                        <a:pt x="569921" y="936104"/>
                      </a:cubicBezTo>
                      <a:lnTo>
                        <a:pt x="654215" y="936104"/>
                      </a:lnTo>
                      <a:cubicBezTo>
                        <a:pt x="849667" y="936104"/>
                        <a:pt x="1008112" y="762226"/>
                        <a:pt x="1008112" y="547737"/>
                      </a:cubicBezTo>
                      <a:lnTo>
                        <a:pt x="1008112" y="0"/>
                      </a:lnTo>
                      <a:lnTo>
                        <a:pt x="1224136" y="0"/>
                      </a:lnTo>
                      <a:lnTo>
                        <a:pt x="1224136" y="605196"/>
                      </a:lnTo>
                      <a:cubicBezTo>
                        <a:pt x="1224136" y="907258"/>
                        <a:pt x="979266" y="1152128"/>
                        <a:pt x="677204" y="1152128"/>
                      </a:cubicBezTo>
                      <a:lnTo>
                        <a:pt x="546932" y="1152128"/>
                      </a:lnTo>
                      <a:cubicBezTo>
                        <a:pt x="244870" y="1152128"/>
                        <a:pt x="0" y="907258"/>
                        <a:pt x="0" y="605196"/>
                      </a:cubicBezTo>
                      <a:close/>
                    </a:path>
                  </a:pathLst>
                </a:cu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70" name="Forma Livre: Forma 56">
                  <a:extLst>
                    <a:ext uri="{FF2B5EF4-FFF2-40B4-BE49-F238E27FC236}">
                      <a16:creationId xmlns:a16="http://schemas.microsoft.com/office/drawing/2014/main" xmlns="" id="{54976037-FC2D-4F65-9949-9812EB0F9AC7}"/>
                    </a:ext>
                  </a:extLst>
                </p:cNvPr>
                <p:cNvSpPr/>
                <p:nvPr/>
              </p:nvSpPr>
              <p:spPr>
                <a:xfrm>
                  <a:off x="5436097" y="4293096"/>
                  <a:ext cx="840093" cy="1152128"/>
                </a:xfrm>
                <a:custGeom>
                  <a:avLst/>
                  <a:gdLst>
                    <a:gd name="connsiteX0" fmla="*/ 216024 w 1008112"/>
                    <a:gd name="connsiteY0" fmla="*/ 216023 h 1296144"/>
                    <a:gd name="connsiteX1" fmla="*/ 216024 w 1008112"/>
                    <a:gd name="connsiteY1" fmla="*/ 1080120 h 1296144"/>
                    <a:gd name="connsiteX2" fmla="*/ 393275 w 1008112"/>
                    <a:gd name="connsiteY2" fmla="*/ 1080120 h 1296144"/>
                    <a:gd name="connsiteX3" fmla="*/ 792088 w 1008112"/>
                    <a:gd name="connsiteY3" fmla="*/ 648072 h 1296144"/>
                    <a:gd name="connsiteX4" fmla="*/ 393275 w 1008112"/>
                    <a:gd name="connsiteY4" fmla="*/ 216023 h 1296144"/>
                    <a:gd name="connsiteX5" fmla="*/ 0 w 1008112"/>
                    <a:gd name="connsiteY5" fmla="*/ 0 h 1296144"/>
                    <a:gd name="connsiteX6" fmla="*/ 310189 w 1008112"/>
                    <a:gd name="connsiteY6" fmla="*/ 0 h 1296144"/>
                    <a:gd name="connsiteX7" fmla="*/ 1008112 w 1008112"/>
                    <a:gd name="connsiteY7" fmla="*/ 648072 h 1296144"/>
                    <a:gd name="connsiteX8" fmla="*/ 310189 w 1008112"/>
                    <a:gd name="connsiteY8" fmla="*/ 1296144 h 1296144"/>
                    <a:gd name="connsiteX9" fmla="*/ 0 w 1008112"/>
                    <a:gd name="connsiteY9" fmla="*/ 1296144 h 1296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08112" h="1296144">
                      <a:moveTo>
                        <a:pt x="216024" y="216023"/>
                      </a:moveTo>
                      <a:lnTo>
                        <a:pt x="216024" y="1080120"/>
                      </a:lnTo>
                      <a:lnTo>
                        <a:pt x="393275" y="1080120"/>
                      </a:lnTo>
                      <a:cubicBezTo>
                        <a:pt x="613533" y="1080120"/>
                        <a:pt x="792088" y="886685"/>
                        <a:pt x="792088" y="648072"/>
                      </a:cubicBezTo>
                      <a:cubicBezTo>
                        <a:pt x="792088" y="409458"/>
                        <a:pt x="613533" y="216023"/>
                        <a:pt x="393275" y="216023"/>
                      </a:cubicBezTo>
                      <a:close/>
                      <a:moveTo>
                        <a:pt x="0" y="0"/>
                      </a:moveTo>
                      <a:lnTo>
                        <a:pt x="310189" y="0"/>
                      </a:lnTo>
                      <a:cubicBezTo>
                        <a:pt x="695641" y="0"/>
                        <a:pt x="1008112" y="290152"/>
                        <a:pt x="1008112" y="648072"/>
                      </a:cubicBezTo>
                      <a:cubicBezTo>
                        <a:pt x="1008112" y="1005992"/>
                        <a:pt x="695641" y="1296144"/>
                        <a:pt x="310189" y="1296144"/>
                      </a:cubicBezTo>
                      <a:lnTo>
                        <a:pt x="0" y="1296144"/>
                      </a:lnTo>
                      <a:close/>
                    </a:path>
                  </a:pathLst>
                </a:cu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71" name="Forma Livre: Forma 109">
                  <a:extLst>
                    <a:ext uri="{FF2B5EF4-FFF2-40B4-BE49-F238E27FC236}">
                      <a16:creationId xmlns:a16="http://schemas.microsoft.com/office/drawing/2014/main" xmlns="" id="{95EE7ECE-338F-49F7-9F83-CD5063EC1E9E}"/>
                    </a:ext>
                  </a:extLst>
                </p:cNvPr>
                <p:cNvSpPr/>
                <p:nvPr/>
              </p:nvSpPr>
              <p:spPr>
                <a:xfrm>
                  <a:off x="1619672" y="3501008"/>
                  <a:ext cx="1800200" cy="1944215"/>
                </a:xfrm>
                <a:custGeom>
                  <a:avLst/>
                  <a:gdLst>
                    <a:gd name="connsiteX0" fmla="*/ 327309 w 1800200"/>
                    <a:gd name="connsiteY0" fmla="*/ 1636546 h 1800200"/>
                    <a:gd name="connsiteX1" fmla="*/ 504057 w 1800200"/>
                    <a:gd name="connsiteY1" fmla="*/ 1636546 h 1800200"/>
                    <a:gd name="connsiteX2" fmla="*/ 504057 w 1800200"/>
                    <a:gd name="connsiteY2" fmla="*/ 1800200 h 1800200"/>
                    <a:gd name="connsiteX3" fmla="*/ 327309 w 1800200"/>
                    <a:gd name="connsiteY3" fmla="*/ 1800200 h 1800200"/>
                    <a:gd name="connsiteX4" fmla="*/ 576065 w 1800200"/>
                    <a:gd name="connsiteY4" fmla="*/ 818273 h 1800200"/>
                    <a:gd name="connsiteX5" fmla="*/ 1335077 w 1800200"/>
                    <a:gd name="connsiteY5" fmla="*/ 818273 h 1800200"/>
                    <a:gd name="connsiteX6" fmla="*/ 1800200 w 1800200"/>
                    <a:gd name="connsiteY6" fmla="*/ 1309237 h 1800200"/>
                    <a:gd name="connsiteX7" fmla="*/ 1335077 w 1800200"/>
                    <a:gd name="connsiteY7" fmla="*/ 1800200 h 1800200"/>
                    <a:gd name="connsiteX8" fmla="*/ 576065 w 1800200"/>
                    <a:gd name="connsiteY8" fmla="*/ 1800200 h 1800200"/>
                    <a:gd name="connsiteX9" fmla="*/ 576065 w 1800200"/>
                    <a:gd name="connsiteY9" fmla="*/ 1636546 h 1800200"/>
                    <a:gd name="connsiteX10" fmla="*/ 1335077 w 1800200"/>
                    <a:gd name="connsiteY10" fmla="*/ 1636546 h 1800200"/>
                    <a:gd name="connsiteX11" fmla="*/ 1645159 w 1800200"/>
                    <a:gd name="connsiteY11" fmla="*/ 1309237 h 1800200"/>
                    <a:gd name="connsiteX12" fmla="*/ 1335077 w 1800200"/>
                    <a:gd name="connsiteY12" fmla="*/ 981928 h 1800200"/>
                    <a:gd name="connsiteX13" fmla="*/ 576065 w 1800200"/>
                    <a:gd name="connsiteY13" fmla="*/ 981928 h 1800200"/>
                    <a:gd name="connsiteX14" fmla="*/ 576065 w 1800200"/>
                    <a:gd name="connsiteY14" fmla="*/ 0 h 1800200"/>
                    <a:gd name="connsiteX15" fmla="*/ 1391064 w 1800200"/>
                    <a:gd name="connsiteY15" fmla="*/ 0 h 1800200"/>
                    <a:gd name="connsiteX16" fmla="*/ 1391064 w 1800200"/>
                    <a:gd name="connsiteY16" fmla="*/ 163654 h 1800200"/>
                    <a:gd name="connsiteX17" fmla="*/ 576065 w 1800200"/>
                    <a:gd name="connsiteY17" fmla="*/ 163654 h 1800200"/>
                    <a:gd name="connsiteX18" fmla="*/ 490964 w 1800200"/>
                    <a:gd name="connsiteY18" fmla="*/ 0 h 1800200"/>
                    <a:gd name="connsiteX19" fmla="*/ 504057 w 1800200"/>
                    <a:gd name="connsiteY19" fmla="*/ 0 h 1800200"/>
                    <a:gd name="connsiteX20" fmla="*/ 504057 w 1800200"/>
                    <a:gd name="connsiteY20" fmla="*/ 163654 h 1800200"/>
                    <a:gd name="connsiteX21" fmla="*/ 490964 w 1800200"/>
                    <a:gd name="connsiteY21" fmla="*/ 163654 h 1800200"/>
                    <a:gd name="connsiteX22" fmla="*/ 163655 w 1800200"/>
                    <a:gd name="connsiteY22" fmla="*/ 490963 h 1800200"/>
                    <a:gd name="connsiteX23" fmla="*/ 490964 w 1800200"/>
                    <a:gd name="connsiteY23" fmla="*/ 818272 h 1800200"/>
                    <a:gd name="connsiteX24" fmla="*/ 490964 w 1800200"/>
                    <a:gd name="connsiteY24" fmla="*/ 981927 h 1800200"/>
                    <a:gd name="connsiteX25" fmla="*/ 0 w 1800200"/>
                    <a:gd name="connsiteY25" fmla="*/ 490963 h 1800200"/>
                    <a:gd name="connsiteX26" fmla="*/ 490964 w 1800200"/>
                    <a:gd name="connsiteY26" fmla="*/ 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800200" h="1800200">
                      <a:moveTo>
                        <a:pt x="327309" y="1636546"/>
                      </a:moveTo>
                      <a:lnTo>
                        <a:pt x="504057" y="1636546"/>
                      </a:lnTo>
                      <a:lnTo>
                        <a:pt x="504057" y="1800200"/>
                      </a:lnTo>
                      <a:lnTo>
                        <a:pt x="327309" y="1800200"/>
                      </a:lnTo>
                      <a:close/>
                      <a:moveTo>
                        <a:pt x="576065" y="818273"/>
                      </a:moveTo>
                      <a:lnTo>
                        <a:pt x="1335077" y="818273"/>
                      </a:lnTo>
                      <a:cubicBezTo>
                        <a:pt x="1591958" y="818273"/>
                        <a:pt x="1800200" y="1038084"/>
                        <a:pt x="1800200" y="1309237"/>
                      </a:cubicBezTo>
                      <a:cubicBezTo>
                        <a:pt x="1800200" y="1580389"/>
                        <a:pt x="1591958" y="1800200"/>
                        <a:pt x="1335077" y="1800200"/>
                      </a:cubicBezTo>
                      <a:lnTo>
                        <a:pt x="576065" y="1800200"/>
                      </a:lnTo>
                      <a:lnTo>
                        <a:pt x="576065" y="1636546"/>
                      </a:lnTo>
                      <a:lnTo>
                        <a:pt x="1335077" y="1636546"/>
                      </a:lnTo>
                      <a:cubicBezTo>
                        <a:pt x="1506331" y="1636546"/>
                        <a:pt x="1645159" y="1490005"/>
                        <a:pt x="1645159" y="1309237"/>
                      </a:cubicBezTo>
                      <a:cubicBezTo>
                        <a:pt x="1645159" y="1128469"/>
                        <a:pt x="1506331" y="981928"/>
                        <a:pt x="1335077" y="981928"/>
                      </a:cubicBezTo>
                      <a:lnTo>
                        <a:pt x="576065" y="981928"/>
                      </a:lnTo>
                      <a:close/>
                      <a:moveTo>
                        <a:pt x="576065" y="0"/>
                      </a:moveTo>
                      <a:lnTo>
                        <a:pt x="1391064" y="0"/>
                      </a:lnTo>
                      <a:lnTo>
                        <a:pt x="1391064" y="163654"/>
                      </a:lnTo>
                      <a:lnTo>
                        <a:pt x="576065" y="163654"/>
                      </a:lnTo>
                      <a:close/>
                      <a:moveTo>
                        <a:pt x="490964" y="0"/>
                      </a:moveTo>
                      <a:lnTo>
                        <a:pt x="504057" y="0"/>
                      </a:lnTo>
                      <a:lnTo>
                        <a:pt x="504057" y="163654"/>
                      </a:lnTo>
                      <a:lnTo>
                        <a:pt x="490964" y="163654"/>
                      </a:lnTo>
                      <a:cubicBezTo>
                        <a:pt x="310195" y="163654"/>
                        <a:pt x="163655" y="310195"/>
                        <a:pt x="163655" y="490963"/>
                      </a:cubicBezTo>
                      <a:cubicBezTo>
                        <a:pt x="163655" y="671731"/>
                        <a:pt x="310195" y="818272"/>
                        <a:pt x="490964" y="818272"/>
                      </a:cubicBezTo>
                      <a:lnTo>
                        <a:pt x="490964" y="981927"/>
                      </a:lnTo>
                      <a:cubicBezTo>
                        <a:pt x="219811" y="981927"/>
                        <a:pt x="0" y="762116"/>
                        <a:pt x="0" y="490963"/>
                      </a:cubicBezTo>
                      <a:cubicBezTo>
                        <a:pt x="0" y="219811"/>
                        <a:pt x="219811" y="0"/>
                        <a:pt x="490964" y="0"/>
                      </a:cubicBezTo>
                      <a:close/>
                    </a:path>
                  </a:pathLst>
                </a:cu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grpSp>
              <p:nvGrpSpPr>
                <p:cNvPr id="172" name="Agrupar 110">
                  <a:extLst>
                    <a:ext uri="{FF2B5EF4-FFF2-40B4-BE49-F238E27FC236}">
                      <a16:creationId xmlns:a16="http://schemas.microsoft.com/office/drawing/2014/main" xmlns="" id="{A5EF5E59-D913-4E93-BBB8-5610EADA2962}"/>
                    </a:ext>
                  </a:extLst>
                </p:cNvPr>
                <p:cNvGrpSpPr/>
                <p:nvPr/>
              </p:nvGrpSpPr>
              <p:grpSpPr>
                <a:xfrm>
                  <a:off x="6444209" y="4293096"/>
                  <a:ext cx="1118242" cy="1152128"/>
                  <a:chOff x="5796136" y="2204864"/>
                  <a:chExt cx="1327912" cy="1368152"/>
                </a:xfrm>
                <a:solidFill>
                  <a:srgbClr val="0077D0"/>
                </a:solidFill>
              </p:grpSpPr>
              <p:sp>
                <p:nvSpPr>
                  <p:cNvPr id="173" name="Cruz 172">
                    <a:extLst>
                      <a:ext uri="{FF2B5EF4-FFF2-40B4-BE49-F238E27FC236}">
                        <a16:creationId xmlns:a16="http://schemas.microsoft.com/office/drawing/2014/main" xmlns="" id="{82EDA0E8-5783-482F-8B9E-7DE951F44FEB}"/>
                      </a:ext>
                    </a:extLst>
                  </p:cNvPr>
                  <p:cNvSpPr/>
                  <p:nvPr/>
                </p:nvSpPr>
                <p:spPr>
                  <a:xfrm flipH="1">
                    <a:off x="5796136" y="2241841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74" name="Cruz 173">
                    <a:extLst>
                      <a:ext uri="{FF2B5EF4-FFF2-40B4-BE49-F238E27FC236}">
                        <a16:creationId xmlns:a16="http://schemas.microsoft.com/office/drawing/2014/main" xmlns="" id="{65310199-5065-4AFC-830B-9259869C4445}"/>
                      </a:ext>
                    </a:extLst>
                  </p:cNvPr>
                  <p:cNvSpPr/>
                  <p:nvPr/>
                </p:nvSpPr>
                <p:spPr>
                  <a:xfrm flipH="1">
                    <a:off x="5832026" y="2278818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75" name="Cruz 174">
                    <a:extLst>
                      <a:ext uri="{FF2B5EF4-FFF2-40B4-BE49-F238E27FC236}">
                        <a16:creationId xmlns:a16="http://schemas.microsoft.com/office/drawing/2014/main" xmlns="" id="{8E1CD4C8-C12E-4243-8430-B0A865C93B50}"/>
                      </a:ext>
                    </a:extLst>
                  </p:cNvPr>
                  <p:cNvSpPr/>
                  <p:nvPr/>
                </p:nvSpPr>
                <p:spPr>
                  <a:xfrm flipH="1">
                    <a:off x="5832026" y="2204864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grpSp>
                <p:nvGrpSpPr>
                  <p:cNvPr id="176" name="Grupo 19">
                    <a:extLst>
                      <a:ext uri="{FF2B5EF4-FFF2-40B4-BE49-F238E27FC236}">
                        <a16:creationId xmlns:a16="http://schemas.microsoft.com/office/drawing/2014/main" xmlns="" id="{C80AEB79-8636-473C-A749-02C8D83F5F57}"/>
                      </a:ext>
                    </a:extLst>
                  </p:cNvPr>
                  <p:cNvGrpSpPr/>
                  <p:nvPr/>
                </p:nvGrpSpPr>
                <p:grpSpPr>
                  <a:xfrm>
                    <a:off x="5832026" y="2241841"/>
                    <a:ext cx="1292022" cy="1294198"/>
                    <a:chOff x="4355976" y="1988840"/>
                    <a:chExt cx="2592288" cy="2520280"/>
                  </a:xfrm>
                  <a:grpFill/>
                </p:grpSpPr>
                <p:sp>
                  <p:nvSpPr>
                    <p:cNvPr id="177" name="Cruz 176">
                      <a:extLst>
                        <a:ext uri="{FF2B5EF4-FFF2-40B4-BE49-F238E27FC236}">
                          <a16:creationId xmlns:a16="http://schemas.microsoft.com/office/drawing/2014/main" xmlns="" id="{400895BD-7A89-419C-93C2-EDF0057C79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7984" y="1988840"/>
                      <a:ext cx="2520280" cy="2520280"/>
                    </a:xfrm>
                    <a:prstGeom prst="plus">
                      <a:avLst>
                        <a:gd name="adj" fmla="val 39081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178" name="Cruz 177">
                      <a:extLst>
                        <a:ext uri="{FF2B5EF4-FFF2-40B4-BE49-F238E27FC236}">
                          <a16:creationId xmlns:a16="http://schemas.microsoft.com/office/drawing/2014/main" xmlns="" id="{D428D8D3-010F-4107-B7E1-4B4DEB9027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5976" y="1988840"/>
                      <a:ext cx="2520279" cy="2444272"/>
                    </a:xfrm>
                    <a:prstGeom prst="plus">
                      <a:avLst>
                        <a:gd name="adj" fmla="val 39081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dirty="0"/>
                    </a:p>
                  </p:txBody>
                </p:sp>
              </p:grpSp>
            </p:grpSp>
          </p:grpSp>
          <p:grpSp>
            <p:nvGrpSpPr>
              <p:cNvPr id="142" name="Grupo 63">
                <a:extLst>
                  <a:ext uri="{FF2B5EF4-FFF2-40B4-BE49-F238E27FC236}">
                    <a16:creationId xmlns:a16="http://schemas.microsoft.com/office/drawing/2014/main" xmlns="" id="{F16D89F7-FD02-44D5-95E7-25E2E111472A}"/>
                  </a:ext>
                </a:extLst>
              </p:cNvPr>
              <p:cNvGrpSpPr/>
              <p:nvPr/>
            </p:nvGrpSpPr>
            <p:grpSpPr>
              <a:xfrm>
                <a:off x="3059833" y="3857241"/>
                <a:ext cx="4591338" cy="377669"/>
                <a:chOff x="3059833" y="3857241"/>
                <a:chExt cx="4591338" cy="377669"/>
              </a:xfrm>
            </p:grpSpPr>
            <p:sp>
              <p:nvSpPr>
                <p:cNvPr id="166" name="Retângulo 165">
                  <a:extLst>
                    <a:ext uri="{FF2B5EF4-FFF2-40B4-BE49-F238E27FC236}">
                      <a16:creationId xmlns:a16="http://schemas.microsoft.com/office/drawing/2014/main" xmlns="" id="{D4150F35-8932-4085-B4D5-D6D39E9E40AA}"/>
                    </a:ext>
                  </a:extLst>
                </p:cNvPr>
                <p:cNvSpPr/>
                <p:nvPr/>
              </p:nvSpPr>
              <p:spPr>
                <a:xfrm rot="5400000">
                  <a:off x="5220073" y="1772816"/>
                  <a:ext cx="216024" cy="4536504"/>
                </a:xfrm>
                <a:prstGeom prst="rect">
                  <a:avLst/>
                </a:pr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67" name="Triângulo Retângulo 149">
                  <a:extLst>
                    <a:ext uri="{FF2B5EF4-FFF2-40B4-BE49-F238E27FC236}">
                      <a16:creationId xmlns:a16="http://schemas.microsoft.com/office/drawing/2014/main" xmlns="" id="{91D599A3-F4D0-4D41-B96E-C5758541F557}"/>
                    </a:ext>
                  </a:extLst>
                </p:cNvPr>
                <p:cNvSpPr/>
                <p:nvPr/>
              </p:nvSpPr>
              <p:spPr>
                <a:xfrm rot="13500000">
                  <a:off x="7273502" y="3857241"/>
                  <a:ext cx="377669" cy="377669"/>
                </a:xfrm>
                <a:prstGeom prst="rtTriangle">
                  <a:avLst/>
                </a:pr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143" name="Agrupar 25">
                <a:extLst>
                  <a:ext uri="{FF2B5EF4-FFF2-40B4-BE49-F238E27FC236}">
                    <a16:creationId xmlns:a16="http://schemas.microsoft.com/office/drawing/2014/main" xmlns="" id="{55FD2579-CD40-4454-BB45-69A569E91AF2}"/>
                  </a:ext>
                </a:extLst>
              </p:cNvPr>
              <p:cNvGrpSpPr/>
              <p:nvPr/>
            </p:nvGrpSpPr>
            <p:grpSpPr>
              <a:xfrm>
                <a:off x="3558130" y="933283"/>
                <a:ext cx="2298013" cy="2757615"/>
                <a:chOff x="3707904" y="476672"/>
                <a:chExt cx="2304256" cy="2765107"/>
              </a:xfrm>
            </p:grpSpPr>
            <p:grpSp>
              <p:nvGrpSpPr>
                <p:cNvPr id="144" name="Agrupar 3">
                  <a:extLst>
                    <a:ext uri="{FF2B5EF4-FFF2-40B4-BE49-F238E27FC236}">
                      <a16:creationId xmlns:a16="http://schemas.microsoft.com/office/drawing/2014/main" xmlns="" id="{A7470D21-CFAF-4149-A4E7-69A1A2C29C5E}"/>
                    </a:ext>
                  </a:extLst>
                </p:cNvPr>
                <p:cNvGrpSpPr/>
                <p:nvPr/>
              </p:nvGrpSpPr>
              <p:grpSpPr>
                <a:xfrm>
                  <a:off x="3707904" y="476672"/>
                  <a:ext cx="2304256" cy="2765107"/>
                  <a:chOff x="3131840" y="1124744"/>
                  <a:chExt cx="3312368" cy="3888432"/>
                </a:xfrm>
              </p:grpSpPr>
              <p:sp>
                <p:nvSpPr>
                  <p:cNvPr id="159" name="Retângulo: Cantos Arredondados 4">
                    <a:extLst>
                      <a:ext uri="{FF2B5EF4-FFF2-40B4-BE49-F238E27FC236}">
                        <a16:creationId xmlns:a16="http://schemas.microsoft.com/office/drawing/2014/main" xmlns="" id="{963282D4-D8BE-47E9-995F-0CB928378691}"/>
                      </a:ext>
                    </a:extLst>
                  </p:cNvPr>
                  <p:cNvSpPr/>
                  <p:nvPr/>
                </p:nvSpPr>
                <p:spPr>
                  <a:xfrm>
                    <a:off x="3347864" y="1124744"/>
                    <a:ext cx="2952328" cy="3888432"/>
                  </a:xfrm>
                  <a:prstGeom prst="roundRect">
                    <a:avLst>
                      <a:gd name="adj" fmla="val 4363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60" name="Retângulo: Cantos Arredondados 5">
                    <a:extLst>
                      <a:ext uri="{FF2B5EF4-FFF2-40B4-BE49-F238E27FC236}">
                        <a16:creationId xmlns:a16="http://schemas.microsoft.com/office/drawing/2014/main" xmlns="" id="{A18E7E51-6C0E-4E36-B70D-F985F0D20630}"/>
                      </a:ext>
                    </a:extLst>
                  </p:cNvPr>
                  <p:cNvSpPr/>
                  <p:nvPr/>
                </p:nvSpPr>
                <p:spPr>
                  <a:xfrm>
                    <a:off x="3131840" y="1124744"/>
                    <a:ext cx="648072" cy="388843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6BB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61" name="Retângulo: Cantos Arredondados 6">
                    <a:extLst>
                      <a:ext uri="{FF2B5EF4-FFF2-40B4-BE49-F238E27FC236}">
                        <a16:creationId xmlns:a16="http://schemas.microsoft.com/office/drawing/2014/main" xmlns="" id="{7D5B6770-6AA8-42E2-B4FA-8C0E8D6DFEE8}"/>
                      </a:ext>
                    </a:extLst>
                  </p:cNvPr>
                  <p:cNvSpPr/>
                  <p:nvPr/>
                </p:nvSpPr>
                <p:spPr>
                  <a:xfrm>
                    <a:off x="3491880" y="1628800"/>
                    <a:ext cx="2952328" cy="3384376"/>
                  </a:xfrm>
                  <a:prstGeom prst="roundRect">
                    <a:avLst>
                      <a:gd name="adj" fmla="val 4363"/>
                    </a:avLst>
                  </a:prstGeom>
                  <a:solidFill>
                    <a:srgbClr val="0086E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62" name="Forma Livre: Forma 7">
                    <a:extLst>
                      <a:ext uri="{FF2B5EF4-FFF2-40B4-BE49-F238E27FC236}">
                        <a16:creationId xmlns:a16="http://schemas.microsoft.com/office/drawing/2014/main" xmlns="" id="{E4348310-2269-481F-8418-C13603DE962E}"/>
                      </a:ext>
                    </a:extLst>
                  </p:cNvPr>
                  <p:cNvSpPr/>
                  <p:nvPr/>
                </p:nvSpPr>
                <p:spPr>
                  <a:xfrm>
                    <a:off x="3275856" y="1268760"/>
                    <a:ext cx="2880320" cy="360040"/>
                  </a:xfrm>
                  <a:custGeom>
                    <a:avLst/>
                    <a:gdLst>
                      <a:gd name="connsiteX0" fmla="*/ 219248 w 2736304"/>
                      <a:gd name="connsiteY0" fmla="*/ 0 h 438496"/>
                      <a:gd name="connsiteX1" fmla="*/ 2733080 w 2736304"/>
                      <a:gd name="connsiteY1" fmla="*/ 0 h 438496"/>
                      <a:gd name="connsiteX2" fmla="*/ 2736304 w 2736304"/>
                      <a:gd name="connsiteY2" fmla="*/ 325 h 438496"/>
                      <a:gd name="connsiteX3" fmla="*/ 2736304 w 2736304"/>
                      <a:gd name="connsiteY3" fmla="*/ 438171 h 438496"/>
                      <a:gd name="connsiteX4" fmla="*/ 2733080 w 2736304"/>
                      <a:gd name="connsiteY4" fmla="*/ 438496 h 438496"/>
                      <a:gd name="connsiteX5" fmla="*/ 219248 w 2736304"/>
                      <a:gd name="connsiteY5" fmla="*/ 438496 h 438496"/>
                      <a:gd name="connsiteX6" fmla="*/ 0 w 2736304"/>
                      <a:gd name="connsiteY6" fmla="*/ 219248 h 438496"/>
                      <a:gd name="connsiteX7" fmla="*/ 219248 w 2736304"/>
                      <a:gd name="connsiteY7" fmla="*/ 0 h 4384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36304" h="438496">
                        <a:moveTo>
                          <a:pt x="219248" y="0"/>
                        </a:moveTo>
                        <a:lnTo>
                          <a:pt x="2733080" y="0"/>
                        </a:lnTo>
                        <a:lnTo>
                          <a:pt x="2736304" y="325"/>
                        </a:lnTo>
                        <a:lnTo>
                          <a:pt x="2736304" y="438171"/>
                        </a:lnTo>
                        <a:lnTo>
                          <a:pt x="2733080" y="438496"/>
                        </a:lnTo>
                        <a:lnTo>
                          <a:pt x="219248" y="438496"/>
                        </a:lnTo>
                        <a:cubicBezTo>
                          <a:pt x="98161" y="438496"/>
                          <a:pt x="0" y="340335"/>
                          <a:pt x="0" y="219248"/>
                        </a:cubicBezTo>
                        <a:cubicBezTo>
                          <a:pt x="0" y="98161"/>
                          <a:pt x="98161" y="0"/>
                          <a:pt x="219248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63" name="Retângulo 162">
                    <a:extLst>
                      <a:ext uri="{FF2B5EF4-FFF2-40B4-BE49-F238E27FC236}">
                        <a16:creationId xmlns:a16="http://schemas.microsoft.com/office/drawing/2014/main" xmlns="" id="{29824F54-B5CE-4F46-88D5-183044EE6B6A}"/>
                      </a:ext>
                    </a:extLst>
                  </p:cNvPr>
                  <p:cNvSpPr/>
                  <p:nvPr/>
                </p:nvSpPr>
                <p:spPr>
                  <a:xfrm>
                    <a:off x="3491880" y="1628800"/>
                    <a:ext cx="288032" cy="3384376"/>
                  </a:xfrm>
                  <a:prstGeom prst="rect">
                    <a:avLst/>
                  </a:prstGeom>
                  <a:solidFill>
                    <a:srgbClr val="0078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64" name="Retângulo: Cantos Arredondados 9">
                    <a:extLst>
                      <a:ext uri="{FF2B5EF4-FFF2-40B4-BE49-F238E27FC236}">
                        <a16:creationId xmlns:a16="http://schemas.microsoft.com/office/drawing/2014/main" xmlns="" id="{23573BF8-112A-45BB-BF3D-DC6EEBD9D860}"/>
                      </a:ext>
                    </a:extLst>
                  </p:cNvPr>
                  <p:cNvSpPr/>
                  <p:nvPr/>
                </p:nvSpPr>
                <p:spPr>
                  <a:xfrm>
                    <a:off x="4067944" y="4293096"/>
                    <a:ext cx="2016224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65" name="Retângulo: Cantos Arredondados 10">
                    <a:extLst>
                      <a:ext uri="{FF2B5EF4-FFF2-40B4-BE49-F238E27FC236}">
                        <a16:creationId xmlns:a16="http://schemas.microsoft.com/office/drawing/2014/main" xmlns="" id="{D4EB81C9-20E6-4B70-9794-E0BCB1C304DF}"/>
                      </a:ext>
                    </a:extLst>
                  </p:cNvPr>
                  <p:cNvSpPr/>
                  <p:nvPr/>
                </p:nvSpPr>
                <p:spPr>
                  <a:xfrm>
                    <a:off x="4427984" y="4509120"/>
                    <a:ext cx="1296144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grpSp>
              <p:nvGrpSpPr>
                <p:cNvPr id="145" name="Agrupar 11">
                  <a:extLst>
                    <a:ext uri="{FF2B5EF4-FFF2-40B4-BE49-F238E27FC236}">
                      <a16:creationId xmlns:a16="http://schemas.microsoft.com/office/drawing/2014/main" xmlns="" id="{15E69D31-051F-4158-A83D-3342B904472C}"/>
                    </a:ext>
                  </a:extLst>
                </p:cNvPr>
                <p:cNvGrpSpPr/>
                <p:nvPr/>
              </p:nvGrpSpPr>
              <p:grpSpPr>
                <a:xfrm>
                  <a:off x="4355976" y="1268760"/>
                  <a:ext cx="288032" cy="720080"/>
                  <a:chOff x="4355976" y="1268760"/>
                  <a:chExt cx="288032" cy="720080"/>
                </a:xfrm>
              </p:grpSpPr>
              <p:sp>
                <p:nvSpPr>
                  <p:cNvPr id="157" name="Retângulo: Cantos Arredondados 12">
                    <a:extLst>
                      <a:ext uri="{FF2B5EF4-FFF2-40B4-BE49-F238E27FC236}">
                        <a16:creationId xmlns:a16="http://schemas.microsoft.com/office/drawing/2014/main" xmlns="" id="{233E2C98-F2F9-4D04-AE2C-14D59FC0B3BF}"/>
                      </a:ext>
                    </a:extLst>
                  </p:cNvPr>
                  <p:cNvSpPr/>
                  <p:nvPr/>
                </p:nvSpPr>
                <p:spPr>
                  <a:xfrm>
                    <a:off x="4355976" y="1268760"/>
                    <a:ext cx="288032" cy="720080"/>
                  </a:xfrm>
                  <a:prstGeom prst="roundRect">
                    <a:avLst>
                      <a:gd name="adj" fmla="val 39343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58" name="Retângulo: Cantos Arredondados 13">
                    <a:extLst>
                      <a:ext uri="{FF2B5EF4-FFF2-40B4-BE49-F238E27FC236}">
                        <a16:creationId xmlns:a16="http://schemas.microsoft.com/office/drawing/2014/main" xmlns="" id="{DDAC5462-F7BC-4D99-A307-A5EAC135D8E8}"/>
                      </a:ext>
                    </a:extLst>
                  </p:cNvPr>
                  <p:cNvSpPr/>
                  <p:nvPr/>
                </p:nvSpPr>
                <p:spPr>
                  <a:xfrm>
                    <a:off x="4499992" y="1340768"/>
                    <a:ext cx="115212" cy="288032"/>
                  </a:xfrm>
                  <a:prstGeom prst="roundRect">
                    <a:avLst>
                      <a:gd name="adj" fmla="val 39343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grpSp>
              <p:nvGrpSpPr>
                <p:cNvPr id="146" name="Agrupar 14">
                  <a:extLst>
                    <a:ext uri="{FF2B5EF4-FFF2-40B4-BE49-F238E27FC236}">
                      <a16:creationId xmlns:a16="http://schemas.microsoft.com/office/drawing/2014/main" xmlns="" id="{CA3F88C5-6303-4C1B-B8E6-3B11AC1543D2}"/>
                    </a:ext>
                  </a:extLst>
                </p:cNvPr>
                <p:cNvGrpSpPr/>
                <p:nvPr/>
              </p:nvGrpSpPr>
              <p:grpSpPr>
                <a:xfrm>
                  <a:off x="5364088" y="1268760"/>
                  <a:ext cx="288032" cy="720080"/>
                  <a:chOff x="4860032" y="1340768"/>
                  <a:chExt cx="288032" cy="720080"/>
                </a:xfrm>
              </p:grpSpPr>
              <p:sp>
                <p:nvSpPr>
                  <p:cNvPr id="155" name="Retângulo: Cantos Arredondados 15">
                    <a:extLst>
                      <a:ext uri="{FF2B5EF4-FFF2-40B4-BE49-F238E27FC236}">
                        <a16:creationId xmlns:a16="http://schemas.microsoft.com/office/drawing/2014/main" xmlns="" id="{F814F319-27F2-4EB0-90CB-1EEA8240C77C}"/>
                      </a:ext>
                    </a:extLst>
                  </p:cNvPr>
                  <p:cNvSpPr/>
                  <p:nvPr/>
                </p:nvSpPr>
                <p:spPr>
                  <a:xfrm>
                    <a:off x="4860032" y="1340768"/>
                    <a:ext cx="288032" cy="720080"/>
                  </a:xfrm>
                  <a:prstGeom prst="roundRect">
                    <a:avLst>
                      <a:gd name="adj" fmla="val 39343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56" name="Retângulo: Cantos Arredondados 16">
                    <a:extLst>
                      <a:ext uri="{FF2B5EF4-FFF2-40B4-BE49-F238E27FC236}">
                        <a16:creationId xmlns:a16="http://schemas.microsoft.com/office/drawing/2014/main" xmlns="" id="{CC7DC6F9-4D99-4F56-A64D-69C2768C2BB5}"/>
                      </a:ext>
                    </a:extLst>
                  </p:cNvPr>
                  <p:cNvSpPr/>
                  <p:nvPr/>
                </p:nvSpPr>
                <p:spPr>
                  <a:xfrm>
                    <a:off x="5004048" y="1412776"/>
                    <a:ext cx="115212" cy="288032"/>
                  </a:xfrm>
                  <a:prstGeom prst="roundRect">
                    <a:avLst>
                      <a:gd name="adj" fmla="val 39343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grpSp>
              <p:nvGrpSpPr>
                <p:cNvPr id="147" name="Agrupar 17">
                  <a:extLst>
                    <a:ext uri="{FF2B5EF4-FFF2-40B4-BE49-F238E27FC236}">
                      <a16:creationId xmlns:a16="http://schemas.microsoft.com/office/drawing/2014/main" xmlns="" id="{78842492-4535-49FE-A024-FCBB3F2C91DA}"/>
                    </a:ext>
                  </a:extLst>
                </p:cNvPr>
                <p:cNvGrpSpPr/>
                <p:nvPr/>
              </p:nvGrpSpPr>
              <p:grpSpPr>
                <a:xfrm>
                  <a:off x="4572000" y="2276872"/>
                  <a:ext cx="792088" cy="348945"/>
                  <a:chOff x="1691680" y="1268760"/>
                  <a:chExt cx="2016224" cy="888224"/>
                </a:xfrm>
              </p:grpSpPr>
              <p:sp>
                <p:nvSpPr>
                  <p:cNvPr id="149" name="Forma Livre: Forma 18">
                    <a:extLst>
                      <a:ext uri="{FF2B5EF4-FFF2-40B4-BE49-F238E27FC236}">
                        <a16:creationId xmlns:a16="http://schemas.microsoft.com/office/drawing/2014/main" xmlns="" id="{A70CDE06-649E-4831-9A54-7CA235CCCAD5}"/>
                      </a:ext>
                    </a:extLst>
                  </p:cNvPr>
                  <p:cNvSpPr/>
                  <p:nvPr/>
                </p:nvSpPr>
                <p:spPr>
                  <a:xfrm>
                    <a:off x="1691680" y="1268760"/>
                    <a:ext cx="936104" cy="888224"/>
                  </a:xfrm>
                  <a:custGeom>
                    <a:avLst/>
                    <a:gdLst>
                      <a:gd name="connsiteX0" fmla="*/ 353933 w 1440160"/>
                      <a:gd name="connsiteY0" fmla="*/ 0 h 1210914"/>
                      <a:gd name="connsiteX1" fmla="*/ 548974 w 1440160"/>
                      <a:gd name="connsiteY1" fmla="*/ 10782 h 1210914"/>
                      <a:gd name="connsiteX2" fmla="*/ 1440160 w 1440160"/>
                      <a:gd name="connsiteY2" fmla="*/ 610415 h 1210914"/>
                      <a:gd name="connsiteX3" fmla="*/ 548974 w 1440160"/>
                      <a:gd name="connsiteY3" fmla="*/ 1210048 h 1210914"/>
                      <a:gd name="connsiteX4" fmla="*/ 533309 w 1440160"/>
                      <a:gd name="connsiteY4" fmla="*/ 1210914 h 1210914"/>
                      <a:gd name="connsiteX5" fmla="*/ 517463 w 1440160"/>
                      <a:gd name="connsiteY5" fmla="*/ 1209317 h 1210914"/>
                      <a:gd name="connsiteX6" fmla="*/ 0 w 1440160"/>
                      <a:gd name="connsiteY6" fmla="*/ 574411 h 1210914"/>
                      <a:gd name="connsiteX7" fmla="*/ 285729 w 1440160"/>
                      <a:gd name="connsiteY7" fmla="*/ 37020 h 121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40160" h="1210914">
                        <a:moveTo>
                          <a:pt x="353933" y="0"/>
                        </a:moveTo>
                        <a:lnTo>
                          <a:pt x="548974" y="10782"/>
                        </a:lnTo>
                        <a:cubicBezTo>
                          <a:pt x="1057573" y="67855"/>
                          <a:pt x="1440160" y="314634"/>
                          <a:pt x="1440160" y="610415"/>
                        </a:cubicBezTo>
                        <a:cubicBezTo>
                          <a:pt x="1440160" y="906197"/>
                          <a:pt x="1057573" y="1152975"/>
                          <a:pt x="548974" y="1210048"/>
                        </a:cubicBezTo>
                        <a:lnTo>
                          <a:pt x="533309" y="1210914"/>
                        </a:lnTo>
                        <a:lnTo>
                          <a:pt x="517463" y="1209317"/>
                        </a:lnTo>
                        <a:cubicBezTo>
                          <a:pt x="222148" y="1148886"/>
                          <a:pt x="0" y="887591"/>
                          <a:pt x="0" y="574411"/>
                        </a:cubicBezTo>
                        <a:cubicBezTo>
                          <a:pt x="0" y="350711"/>
                          <a:pt x="113341" y="153483"/>
                          <a:pt x="285729" y="37020"/>
                        </a:cubicBezTo>
                        <a:close/>
                      </a:path>
                    </a:pathLst>
                  </a:cu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50" name="Forma Livre: Forma 19">
                    <a:extLst>
                      <a:ext uri="{FF2B5EF4-FFF2-40B4-BE49-F238E27FC236}">
                        <a16:creationId xmlns:a16="http://schemas.microsoft.com/office/drawing/2014/main" xmlns="" id="{407002B0-BC4E-460F-AB71-4AB92D8B7E0F}"/>
                      </a:ext>
                    </a:extLst>
                  </p:cNvPr>
                  <p:cNvSpPr/>
                  <p:nvPr/>
                </p:nvSpPr>
                <p:spPr>
                  <a:xfrm flipH="1">
                    <a:off x="2771800" y="1268760"/>
                    <a:ext cx="936104" cy="888224"/>
                  </a:xfrm>
                  <a:custGeom>
                    <a:avLst/>
                    <a:gdLst>
                      <a:gd name="connsiteX0" fmla="*/ 353933 w 1440160"/>
                      <a:gd name="connsiteY0" fmla="*/ 0 h 1210914"/>
                      <a:gd name="connsiteX1" fmla="*/ 548974 w 1440160"/>
                      <a:gd name="connsiteY1" fmla="*/ 10782 h 1210914"/>
                      <a:gd name="connsiteX2" fmla="*/ 1440160 w 1440160"/>
                      <a:gd name="connsiteY2" fmla="*/ 610415 h 1210914"/>
                      <a:gd name="connsiteX3" fmla="*/ 548974 w 1440160"/>
                      <a:gd name="connsiteY3" fmla="*/ 1210048 h 1210914"/>
                      <a:gd name="connsiteX4" fmla="*/ 533309 w 1440160"/>
                      <a:gd name="connsiteY4" fmla="*/ 1210914 h 1210914"/>
                      <a:gd name="connsiteX5" fmla="*/ 517463 w 1440160"/>
                      <a:gd name="connsiteY5" fmla="*/ 1209317 h 1210914"/>
                      <a:gd name="connsiteX6" fmla="*/ 0 w 1440160"/>
                      <a:gd name="connsiteY6" fmla="*/ 574411 h 1210914"/>
                      <a:gd name="connsiteX7" fmla="*/ 285729 w 1440160"/>
                      <a:gd name="connsiteY7" fmla="*/ 37020 h 121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40160" h="1210914">
                        <a:moveTo>
                          <a:pt x="353933" y="0"/>
                        </a:moveTo>
                        <a:lnTo>
                          <a:pt x="548974" y="10782"/>
                        </a:lnTo>
                        <a:cubicBezTo>
                          <a:pt x="1057573" y="67855"/>
                          <a:pt x="1440160" y="314634"/>
                          <a:pt x="1440160" y="610415"/>
                        </a:cubicBezTo>
                        <a:cubicBezTo>
                          <a:pt x="1440160" y="906197"/>
                          <a:pt x="1057573" y="1152975"/>
                          <a:pt x="548974" y="1210048"/>
                        </a:cubicBezTo>
                        <a:lnTo>
                          <a:pt x="533309" y="1210914"/>
                        </a:lnTo>
                        <a:lnTo>
                          <a:pt x="517463" y="1209317"/>
                        </a:lnTo>
                        <a:cubicBezTo>
                          <a:pt x="222148" y="1148886"/>
                          <a:pt x="0" y="887591"/>
                          <a:pt x="0" y="574411"/>
                        </a:cubicBezTo>
                        <a:cubicBezTo>
                          <a:pt x="0" y="350711"/>
                          <a:pt x="113341" y="153483"/>
                          <a:pt x="285729" y="37020"/>
                        </a:cubicBezTo>
                        <a:close/>
                      </a:path>
                    </a:pathLst>
                  </a:cu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51" name="Elipse 150">
                    <a:extLst>
                      <a:ext uri="{FF2B5EF4-FFF2-40B4-BE49-F238E27FC236}">
                        <a16:creationId xmlns:a16="http://schemas.microsoft.com/office/drawing/2014/main" xmlns="" id="{CD007A64-98F5-472A-A9A8-FC55BF47D397}"/>
                      </a:ext>
                    </a:extLst>
                  </p:cNvPr>
                  <p:cNvSpPr/>
                  <p:nvPr/>
                </p:nvSpPr>
                <p:spPr>
                  <a:xfrm>
                    <a:off x="2483768" y="1556792"/>
                    <a:ext cx="432048" cy="432048"/>
                  </a:xfrm>
                  <a:prstGeom prst="ellipse">
                    <a:avLst/>
                  </a:pr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52" name="Retângulo: Cantos Arredondados 21">
                    <a:extLst>
                      <a:ext uri="{FF2B5EF4-FFF2-40B4-BE49-F238E27FC236}">
                        <a16:creationId xmlns:a16="http://schemas.microsoft.com/office/drawing/2014/main" xmlns="" id="{0F4A0C35-7D8A-450F-AE58-EFB1D41591F7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3306093" y="1395083"/>
                    <a:ext cx="227559" cy="18305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53" name="Retângulo: Cantos Arredondados 22">
                    <a:extLst>
                      <a:ext uri="{FF2B5EF4-FFF2-40B4-BE49-F238E27FC236}">
                        <a16:creationId xmlns:a16="http://schemas.microsoft.com/office/drawing/2014/main" xmlns="" id="{043FE423-D875-4CF1-AF41-8EE20263B7AE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2715110" y="1656317"/>
                    <a:ext cx="115288" cy="927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54" name="Retângulo: Cantos Arredondados 23">
                    <a:extLst>
                      <a:ext uri="{FF2B5EF4-FFF2-40B4-BE49-F238E27FC236}">
                        <a16:creationId xmlns:a16="http://schemas.microsoft.com/office/drawing/2014/main" xmlns="" id="{6E9CBFB4-7697-48F2-9A63-3EE8BA073F75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2153964" y="1467091"/>
                    <a:ext cx="227559" cy="18305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sp>
              <p:nvSpPr>
                <p:cNvPr id="148" name="Forma Livre: Forma 24">
                  <a:extLst>
                    <a:ext uri="{FF2B5EF4-FFF2-40B4-BE49-F238E27FC236}">
                      <a16:creationId xmlns:a16="http://schemas.microsoft.com/office/drawing/2014/main" xmlns="" id="{312A957E-B066-474F-AE48-2EA31E221E28}"/>
                    </a:ext>
                  </a:extLst>
                </p:cNvPr>
                <p:cNvSpPr/>
                <p:nvPr/>
              </p:nvSpPr>
              <p:spPr>
                <a:xfrm>
                  <a:off x="4788024" y="1988840"/>
                  <a:ext cx="486100" cy="151092"/>
                </a:xfrm>
                <a:custGeom>
                  <a:avLst/>
                  <a:gdLst>
                    <a:gd name="connsiteX0" fmla="*/ 0 w 1111388"/>
                    <a:gd name="connsiteY0" fmla="*/ 0 h 432048"/>
                    <a:gd name="connsiteX1" fmla="*/ 178363 w 1111388"/>
                    <a:gd name="connsiteY1" fmla="*/ 0 h 432048"/>
                    <a:gd name="connsiteX2" fmla="*/ 195264 w 1111388"/>
                    <a:gd name="connsiteY2" fmla="*/ 31138 h 432048"/>
                    <a:gd name="connsiteX3" fmla="*/ 542992 w 1111388"/>
                    <a:gd name="connsiteY3" fmla="*/ 216024 h 432048"/>
                    <a:gd name="connsiteX4" fmla="*/ 568396 w 1111388"/>
                    <a:gd name="connsiteY4" fmla="*/ 216024 h 432048"/>
                    <a:gd name="connsiteX5" fmla="*/ 916124 w 1111388"/>
                    <a:gd name="connsiteY5" fmla="*/ 31138 h 432048"/>
                    <a:gd name="connsiteX6" fmla="*/ 933026 w 1111388"/>
                    <a:gd name="connsiteY6" fmla="*/ 0 h 432048"/>
                    <a:gd name="connsiteX7" fmla="*/ 1111388 w 1111388"/>
                    <a:gd name="connsiteY7" fmla="*/ 0 h 432048"/>
                    <a:gd name="connsiteX8" fmla="*/ 1086488 w 1111388"/>
                    <a:gd name="connsiteY8" fmla="*/ 80214 h 432048"/>
                    <a:gd name="connsiteX9" fmla="*/ 555694 w 1111388"/>
                    <a:gd name="connsiteY9" fmla="*/ 432048 h 432048"/>
                    <a:gd name="connsiteX10" fmla="*/ 24900 w 1111388"/>
                    <a:gd name="connsiteY10" fmla="*/ 80214 h 432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11388" h="432048">
                      <a:moveTo>
                        <a:pt x="0" y="0"/>
                      </a:moveTo>
                      <a:lnTo>
                        <a:pt x="178363" y="0"/>
                      </a:lnTo>
                      <a:lnTo>
                        <a:pt x="195264" y="31138"/>
                      </a:lnTo>
                      <a:cubicBezTo>
                        <a:pt x="270624" y="142685"/>
                        <a:pt x="398243" y="216024"/>
                        <a:pt x="542992" y="216024"/>
                      </a:cubicBezTo>
                      <a:lnTo>
                        <a:pt x="568396" y="216024"/>
                      </a:lnTo>
                      <a:cubicBezTo>
                        <a:pt x="713145" y="216024"/>
                        <a:pt x="840765" y="142685"/>
                        <a:pt x="916124" y="31138"/>
                      </a:cubicBezTo>
                      <a:lnTo>
                        <a:pt x="933026" y="0"/>
                      </a:lnTo>
                      <a:lnTo>
                        <a:pt x="1111388" y="0"/>
                      </a:lnTo>
                      <a:lnTo>
                        <a:pt x="1086488" y="80214"/>
                      </a:lnTo>
                      <a:cubicBezTo>
                        <a:pt x="999037" y="286972"/>
                        <a:pt x="794307" y="432048"/>
                        <a:pt x="555694" y="432048"/>
                      </a:cubicBezTo>
                      <a:cubicBezTo>
                        <a:pt x="317081" y="432048"/>
                        <a:pt x="112352" y="286972"/>
                        <a:pt x="24900" y="8021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</p:grpSp>
      </p:grpSp>
      <p:grpSp>
        <p:nvGrpSpPr>
          <p:cNvPr id="194" name="Grupo 6">
            <a:extLst>
              <a:ext uri="{FF2B5EF4-FFF2-40B4-BE49-F238E27FC236}">
                <a16:creationId xmlns:a16="http://schemas.microsoft.com/office/drawing/2014/main" xmlns="" id="{2742B7A7-ACC5-4483-A442-F0ED66D10D58}"/>
              </a:ext>
            </a:extLst>
          </p:cNvPr>
          <p:cNvGrpSpPr/>
          <p:nvPr/>
        </p:nvGrpSpPr>
        <p:grpSpPr>
          <a:xfrm>
            <a:off x="21854666" y="4367808"/>
            <a:ext cx="3569856" cy="3569856"/>
            <a:chOff x="2779696" y="1537964"/>
            <a:chExt cx="3569856" cy="3569856"/>
          </a:xfrm>
        </p:grpSpPr>
        <p:sp>
          <p:nvSpPr>
            <p:cNvPr id="195" name="Retângulo de cantos arredondados 1">
              <a:extLst>
                <a:ext uri="{FF2B5EF4-FFF2-40B4-BE49-F238E27FC236}">
                  <a16:creationId xmlns:a16="http://schemas.microsoft.com/office/drawing/2014/main" xmlns="" id="{9EA43C1A-C868-4051-845D-2634D578EBAB}"/>
                </a:ext>
              </a:extLst>
            </p:cNvPr>
            <p:cNvSpPr/>
            <p:nvPr/>
          </p:nvSpPr>
          <p:spPr>
            <a:xfrm>
              <a:off x="2779696" y="1537964"/>
              <a:ext cx="3569856" cy="3569856"/>
            </a:xfrm>
            <a:prstGeom prst="roundRect">
              <a:avLst/>
            </a:prstGeom>
            <a:solidFill>
              <a:srgbClr val="00D1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96" name="Grupo 2">
              <a:extLst>
                <a:ext uri="{FF2B5EF4-FFF2-40B4-BE49-F238E27FC236}">
                  <a16:creationId xmlns:a16="http://schemas.microsoft.com/office/drawing/2014/main" xmlns="" id="{978B6BF9-6790-4800-B50E-AB095103EFD8}"/>
                </a:ext>
              </a:extLst>
            </p:cNvPr>
            <p:cNvGrpSpPr/>
            <p:nvPr/>
          </p:nvGrpSpPr>
          <p:grpSpPr>
            <a:xfrm>
              <a:off x="3103138" y="2107986"/>
              <a:ext cx="2871928" cy="2148383"/>
              <a:chOff x="1619672" y="933283"/>
              <a:chExt cx="6031498" cy="4511941"/>
            </a:xfrm>
          </p:grpSpPr>
          <p:grpSp>
            <p:nvGrpSpPr>
              <p:cNvPr id="197" name="Grupo 50">
                <a:extLst>
                  <a:ext uri="{FF2B5EF4-FFF2-40B4-BE49-F238E27FC236}">
                    <a16:creationId xmlns:a16="http://schemas.microsoft.com/office/drawing/2014/main" xmlns="" id="{FCFC678E-95CD-460E-B46F-A20A41BCCE8C}"/>
                  </a:ext>
                </a:extLst>
              </p:cNvPr>
              <p:cNvGrpSpPr/>
              <p:nvPr/>
            </p:nvGrpSpPr>
            <p:grpSpPr>
              <a:xfrm>
                <a:off x="1619672" y="3501008"/>
                <a:ext cx="5942779" cy="1944216"/>
                <a:chOff x="1619672" y="3501008"/>
                <a:chExt cx="5942779" cy="1944216"/>
              </a:xfrm>
            </p:grpSpPr>
            <p:sp>
              <p:nvSpPr>
                <p:cNvPr id="224" name="Retângulo 223">
                  <a:extLst>
                    <a:ext uri="{FF2B5EF4-FFF2-40B4-BE49-F238E27FC236}">
                      <a16:creationId xmlns:a16="http://schemas.microsoft.com/office/drawing/2014/main" xmlns="" id="{7E7B446A-CA7C-410A-A776-E2FC6487E12A}"/>
                    </a:ext>
                  </a:extLst>
                </p:cNvPr>
                <p:cNvSpPr/>
                <p:nvPr/>
              </p:nvSpPr>
              <p:spPr>
                <a:xfrm>
                  <a:off x="3707905" y="4005064"/>
                  <a:ext cx="216024" cy="1440160"/>
                </a:xfrm>
                <a:prstGeom prst="rect">
                  <a:avLst/>
                </a:pr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25" name="Forma Livre: Forma 46">
                  <a:extLst>
                    <a:ext uri="{FF2B5EF4-FFF2-40B4-BE49-F238E27FC236}">
                      <a16:creationId xmlns:a16="http://schemas.microsoft.com/office/drawing/2014/main" xmlns="" id="{D831F71C-063E-4470-8B79-9841AD33A8F4}"/>
                    </a:ext>
                  </a:extLst>
                </p:cNvPr>
                <p:cNvSpPr/>
                <p:nvPr/>
              </p:nvSpPr>
              <p:spPr>
                <a:xfrm>
                  <a:off x="4211961" y="4293096"/>
                  <a:ext cx="1008112" cy="1152128"/>
                </a:xfrm>
                <a:custGeom>
                  <a:avLst/>
                  <a:gdLst>
                    <a:gd name="connsiteX0" fmla="*/ 0 w 1224136"/>
                    <a:gd name="connsiteY0" fmla="*/ 0 h 1152128"/>
                    <a:gd name="connsiteX1" fmla="*/ 216024 w 1224136"/>
                    <a:gd name="connsiteY1" fmla="*/ 0 h 1152128"/>
                    <a:gd name="connsiteX2" fmla="*/ 216024 w 1224136"/>
                    <a:gd name="connsiteY2" fmla="*/ 547737 h 1152128"/>
                    <a:gd name="connsiteX3" fmla="*/ 569921 w 1224136"/>
                    <a:gd name="connsiteY3" fmla="*/ 936104 h 1152128"/>
                    <a:gd name="connsiteX4" fmla="*/ 654215 w 1224136"/>
                    <a:gd name="connsiteY4" fmla="*/ 936104 h 1152128"/>
                    <a:gd name="connsiteX5" fmla="*/ 1008112 w 1224136"/>
                    <a:gd name="connsiteY5" fmla="*/ 547737 h 1152128"/>
                    <a:gd name="connsiteX6" fmla="*/ 1008112 w 1224136"/>
                    <a:gd name="connsiteY6" fmla="*/ 0 h 1152128"/>
                    <a:gd name="connsiteX7" fmla="*/ 1224136 w 1224136"/>
                    <a:gd name="connsiteY7" fmla="*/ 0 h 1152128"/>
                    <a:gd name="connsiteX8" fmla="*/ 1224136 w 1224136"/>
                    <a:gd name="connsiteY8" fmla="*/ 605196 h 1152128"/>
                    <a:gd name="connsiteX9" fmla="*/ 677204 w 1224136"/>
                    <a:gd name="connsiteY9" fmla="*/ 1152128 h 1152128"/>
                    <a:gd name="connsiteX10" fmla="*/ 546932 w 1224136"/>
                    <a:gd name="connsiteY10" fmla="*/ 1152128 h 1152128"/>
                    <a:gd name="connsiteX11" fmla="*/ 0 w 1224136"/>
                    <a:gd name="connsiteY11" fmla="*/ 605196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24136" h="1152128">
                      <a:moveTo>
                        <a:pt x="0" y="0"/>
                      </a:moveTo>
                      <a:lnTo>
                        <a:pt x="216024" y="0"/>
                      </a:lnTo>
                      <a:lnTo>
                        <a:pt x="216024" y="547737"/>
                      </a:lnTo>
                      <a:cubicBezTo>
                        <a:pt x="216024" y="762226"/>
                        <a:pt x="374469" y="936104"/>
                        <a:pt x="569921" y="936104"/>
                      </a:cubicBezTo>
                      <a:lnTo>
                        <a:pt x="654215" y="936104"/>
                      </a:lnTo>
                      <a:cubicBezTo>
                        <a:pt x="849667" y="936104"/>
                        <a:pt x="1008112" y="762226"/>
                        <a:pt x="1008112" y="547737"/>
                      </a:cubicBezTo>
                      <a:lnTo>
                        <a:pt x="1008112" y="0"/>
                      </a:lnTo>
                      <a:lnTo>
                        <a:pt x="1224136" y="0"/>
                      </a:lnTo>
                      <a:lnTo>
                        <a:pt x="1224136" y="605196"/>
                      </a:lnTo>
                      <a:cubicBezTo>
                        <a:pt x="1224136" y="907258"/>
                        <a:pt x="979266" y="1152128"/>
                        <a:pt x="677204" y="1152128"/>
                      </a:cubicBezTo>
                      <a:lnTo>
                        <a:pt x="546932" y="1152128"/>
                      </a:lnTo>
                      <a:cubicBezTo>
                        <a:pt x="244870" y="1152128"/>
                        <a:pt x="0" y="907258"/>
                        <a:pt x="0" y="605196"/>
                      </a:cubicBezTo>
                      <a:close/>
                    </a:path>
                  </a:pathLst>
                </a:cu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26" name="Forma Livre: Forma 56">
                  <a:extLst>
                    <a:ext uri="{FF2B5EF4-FFF2-40B4-BE49-F238E27FC236}">
                      <a16:creationId xmlns:a16="http://schemas.microsoft.com/office/drawing/2014/main" xmlns="" id="{22D0D129-574F-4197-BFDC-AAA28747D2EF}"/>
                    </a:ext>
                  </a:extLst>
                </p:cNvPr>
                <p:cNvSpPr/>
                <p:nvPr/>
              </p:nvSpPr>
              <p:spPr>
                <a:xfrm>
                  <a:off x="5436097" y="4293096"/>
                  <a:ext cx="840093" cy="1152128"/>
                </a:xfrm>
                <a:custGeom>
                  <a:avLst/>
                  <a:gdLst>
                    <a:gd name="connsiteX0" fmla="*/ 216024 w 1008112"/>
                    <a:gd name="connsiteY0" fmla="*/ 216023 h 1296144"/>
                    <a:gd name="connsiteX1" fmla="*/ 216024 w 1008112"/>
                    <a:gd name="connsiteY1" fmla="*/ 1080120 h 1296144"/>
                    <a:gd name="connsiteX2" fmla="*/ 393275 w 1008112"/>
                    <a:gd name="connsiteY2" fmla="*/ 1080120 h 1296144"/>
                    <a:gd name="connsiteX3" fmla="*/ 792088 w 1008112"/>
                    <a:gd name="connsiteY3" fmla="*/ 648072 h 1296144"/>
                    <a:gd name="connsiteX4" fmla="*/ 393275 w 1008112"/>
                    <a:gd name="connsiteY4" fmla="*/ 216023 h 1296144"/>
                    <a:gd name="connsiteX5" fmla="*/ 0 w 1008112"/>
                    <a:gd name="connsiteY5" fmla="*/ 0 h 1296144"/>
                    <a:gd name="connsiteX6" fmla="*/ 310189 w 1008112"/>
                    <a:gd name="connsiteY6" fmla="*/ 0 h 1296144"/>
                    <a:gd name="connsiteX7" fmla="*/ 1008112 w 1008112"/>
                    <a:gd name="connsiteY7" fmla="*/ 648072 h 1296144"/>
                    <a:gd name="connsiteX8" fmla="*/ 310189 w 1008112"/>
                    <a:gd name="connsiteY8" fmla="*/ 1296144 h 1296144"/>
                    <a:gd name="connsiteX9" fmla="*/ 0 w 1008112"/>
                    <a:gd name="connsiteY9" fmla="*/ 1296144 h 1296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08112" h="1296144">
                      <a:moveTo>
                        <a:pt x="216024" y="216023"/>
                      </a:moveTo>
                      <a:lnTo>
                        <a:pt x="216024" y="1080120"/>
                      </a:lnTo>
                      <a:lnTo>
                        <a:pt x="393275" y="1080120"/>
                      </a:lnTo>
                      <a:cubicBezTo>
                        <a:pt x="613533" y="1080120"/>
                        <a:pt x="792088" y="886685"/>
                        <a:pt x="792088" y="648072"/>
                      </a:cubicBezTo>
                      <a:cubicBezTo>
                        <a:pt x="792088" y="409458"/>
                        <a:pt x="613533" y="216023"/>
                        <a:pt x="393275" y="216023"/>
                      </a:cubicBezTo>
                      <a:close/>
                      <a:moveTo>
                        <a:pt x="0" y="0"/>
                      </a:moveTo>
                      <a:lnTo>
                        <a:pt x="310189" y="0"/>
                      </a:lnTo>
                      <a:cubicBezTo>
                        <a:pt x="695641" y="0"/>
                        <a:pt x="1008112" y="290152"/>
                        <a:pt x="1008112" y="648072"/>
                      </a:cubicBezTo>
                      <a:cubicBezTo>
                        <a:pt x="1008112" y="1005992"/>
                        <a:pt x="695641" y="1296144"/>
                        <a:pt x="310189" y="1296144"/>
                      </a:cubicBezTo>
                      <a:lnTo>
                        <a:pt x="0" y="1296144"/>
                      </a:lnTo>
                      <a:close/>
                    </a:path>
                  </a:pathLst>
                </a:cu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27" name="Forma Livre: Forma 109">
                  <a:extLst>
                    <a:ext uri="{FF2B5EF4-FFF2-40B4-BE49-F238E27FC236}">
                      <a16:creationId xmlns:a16="http://schemas.microsoft.com/office/drawing/2014/main" xmlns="" id="{879E1EC2-F951-4AEA-B991-A8DE82C5BA3E}"/>
                    </a:ext>
                  </a:extLst>
                </p:cNvPr>
                <p:cNvSpPr/>
                <p:nvPr/>
              </p:nvSpPr>
              <p:spPr>
                <a:xfrm>
                  <a:off x="1619672" y="3501008"/>
                  <a:ext cx="1800200" cy="1944215"/>
                </a:xfrm>
                <a:custGeom>
                  <a:avLst/>
                  <a:gdLst>
                    <a:gd name="connsiteX0" fmla="*/ 327309 w 1800200"/>
                    <a:gd name="connsiteY0" fmla="*/ 1636546 h 1800200"/>
                    <a:gd name="connsiteX1" fmla="*/ 504057 w 1800200"/>
                    <a:gd name="connsiteY1" fmla="*/ 1636546 h 1800200"/>
                    <a:gd name="connsiteX2" fmla="*/ 504057 w 1800200"/>
                    <a:gd name="connsiteY2" fmla="*/ 1800200 h 1800200"/>
                    <a:gd name="connsiteX3" fmla="*/ 327309 w 1800200"/>
                    <a:gd name="connsiteY3" fmla="*/ 1800200 h 1800200"/>
                    <a:gd name="connsiteX4" fmla="*/ 576065 w 1800200"/>
                    <a:gd name="connsiteY4" fmla="*/ 818273 h 1800200"/>
                    <a:gd name="connsiteX5" fmla="*/ 1335077 w 1800200"/>
                    <a:gd name="connsiteY5" fmla="*/ 818273 h 1800200"/>
                    <a:gd name="connsiteX6" fmla="*/ 1800200 w 1800200"/>
                    <a:gd name="connsiteY6" fmla="*/ 1309237 h 1800200"/>
                    <a:gd name="connsiteX7" fmla="*/ 1335077 w 1800200"/>
                    <a:gd name="connsiteY7" fmla="*/ 1800200 h 1800200"/>
                    <a:gd name="connsiteX8" fmla="*/ 576065 w 1800200"/>
                    <a:gd name="connsiteY8" fmla="*/ 1800200 h 1800200"/>
                    <a:gd name="connsiteX9" fmla="*/ 576065 w 1800200"/>
                    <a:gd name="connsiteY9" fmla="*/ 1636546 h 1800200"/>
                    <a:gd name="connsiteX10" fmla="*/ 1335077 w 1800200"/>
                    <a:gd name="connsiteY10" fmla="*/ 1636546 h 1800200"/>
                    <a:gd name="connsiteX11" fmla="*/ 1645159 w 1800200"/>
                    <a:gd name="connsiteY11" fmla="*/ 1309237 h 1800200"/>
                    <a:gd name="connsiteX12" fmla="*/ 1335077 w 1800200"/>
                    <a:gd name="connsiteY12" fmla="*/ 981928 h 1800200"/>
                    <a:gd name="connsiteX13" fmla="*/ 576065 w 1800200"/>
                    <a:gd name="connsiteY13" fmla="*/ 981928 h 1800200"/>
                    <a:gd name="connsiteX14" fmla="*/ 576065 w 1800200"/>
                    <a:gd name="connsiteY14" fmla="*/ 0 h 1800200"/>
                    <a:gd name="connsiteX15" fmla="*/ 1391064 w 1800200"/>
                    <a:gd name="connsiteY15" fmla="*/ 0 h 1800200"/>
                    <a:gd name="connsiteX16" fmla="*/ 1391064 w 1800200"/>
                    <a:gd name="connsiteY16" fmla="*/ 163654 h 1800200"/>
                    <a:gd name="connsiteX17" fmla="*/ 576065 w 1800200"/>
                    <a:gd name="connsiteY17" fmla="*/ 163654 h 1800200"/>
                    <a:gd name="connsiteX18" fmla="*/ 490964 w 1800200"/>
                    <a:gd name="connsiteY18" fmla="*/ 0 h 1800200"/>
                    <a:gd name="connsiteX19" fmla="*/ 504057 w 1800200"/>
                    <a:gd name="connsiteY19" fmla="*/ 0 h 1800200"/>
                    <a:gd name="connsiteX20" fmla="*/ 504057 w 1800200"/>
                    <a:gd name="connsiteY20" fmla="*/ 163654 h 1800200"/>
                    <a:gd name="connsiteX21" fmla="*/ 490964 w 1800200"/>
                    <a:gd name="connsiteY21" fmla="*/ 163654 h 1800200"/>
                    <a:gd name="connsiteX22" fmla="*/ 163655 w 1800200"/>
                    <a:gd name="connsiteY22" fmla="*/ 490963 h 1800200"/>
                    <a:gd name="connsiteX23" fmla="*/ 490964 w 1800200"/>
                    <a:gd name="connsiteY23" fmla="*/ 818272 h 1800200"/>
                    <a:gd name="connsiteX24" fmla="*/ 490964 w 1800200"/>
                    <a:gd name="connsiteY24" fmla="*/ 981927 h 1800200"/>
                    <a:gd name="connsiteX25" fmla="*/ 0 w 1800200"/>
                    <a:gd name="connsiteY25" fmla="*/ 490963 h 1800200"/>
                    <a:gd name="connsiteX26" fmla="*/ 490964 w 1800200"/>
                    <a:gd name="connsiteY26" fmla="*/ 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800200" h="1800200">
                      <a:moveTo>
                        <a:pt x="327309" y="1636546"/>
                      </a:moveTo>
                      <a:lnTo>
                        <a:pt x="504057" y="1636546"/>
                      </a:lnTo>
                      <a:lnTo>
                        <a:pt x="504057" y="1800200"/>
                      </a:lnTo>
                      <a:lnTo>
                        <a:pt x="327309" y="1800200"/>
                      </a:lnTo>
                      <a:close/>
                      <a:moveTo>
                        <a:pt x="576065" y="818273"/>
                      </a:moveTo>
                      <a:lnTo>
                        <a:pt x="1335077" y="818273"/>
                      </a:lnTo>
                      <a:cubicBezTo>
                        <a:pt x="1591958" y="818273"/>
                        <a:pt x="1800200" y="1038084"/>
                        <a:pt x="1800200" y="1309237"/>
                      </a:cubicBezTo>
                      <a:cubicBezTo>
                        <a:pt x="1800200" y="1580389"/>
                        <a:pt x="1591958" y="1800200"/>
                        <a:pt x="1335077" y="1800200"/>
                      </a:cubicBezTo>
                      <a:lnTo>
                        <a:pt x="576065" y="1800200"/>
                      </a:lnTo>
                      <a:lnTo>
                        <a:pt x="576065" y="1636546"/>
                      </a:lnTo>
                      <a:lnTo>
                        <a:pt x="1335077" y="1636546"/>
                      </a:lnTo>
                      <a:cubicBezTo>
                        <a:pt x="1506331" y="1636546"/>
                        <a:pt x="1645159" y="1490005"/>
                        <a:pt x="1645159" y="1309237"/>
                      </a:cubicBezTo>
                      <a:cubicBezTo>
                        <a:pt x="1645159" y="1128469"/>
                        <a:pt x="1506331" y="981928"/>
                        <a:pt x="1335077" y="981928"/>
                      </a:cubicBezTo>
                      <a:lnTo>
                        <a:pt x="576065" y="981928"/>
                      </a:lnTo>
                      <a:close/>
                      <a:moveTo>
                        <a:pt x="576065" y="0"/>
                      </a:moveTo>
                      <a:lnTo>
                        <a:pt x="1391064" y="0"/>
                      </a:lnTo>
                      <a:lnTo>
                        <a:pt x="1391064" y="163654"/>
                      </a:lnTo>
                      <a:lnTo>
                        <a:pt x="576065" y="163654"/>
                      </a:lnTo>
                      <a:close/>
                      <a:moveTo>
                        <a:pt x="490964" y="0"/>
                      </a:moveTo>
                      <a:lnTo>
                        <a:pt x="504057" y="0"/>
                      </a:lnTo>
                      <a:lnTo>
                        <a:pt x="504057" y="163654"/>
                      </a:lnTo>
                      <a:lnTo>
                        <a:pt x="490964" y="163654"/>
                      </a:lnTo>
                      <a:cubicBezTo>
                        <a:pt x="310195" y="163654"/>
                        <a:pt x="163655" y="310195"/>
                        <a:pt x="163655" y="490963"/>
                      </a:cubicBezTo>
                      <a:cubicBezTo>
                        <a:pt x="163655" y="671731"/>
                        <a:pt x="310195" y="818272"/>
                        <a:pt x="490964" y="818272"/>
                      </a:cubicBezTo>
                      <a:lnTo>
                        <a:pt x="490964" y="981927"/>
                      </a:lnTo>
                      <a:cubicBezTo>
                        <a:pt x="219811" y="981927"/>
                        <a:pt x="0" y="762116"/>
                        <a:pt x="0" y="490963"/>
                      </a:cubicBezTo>
                      <a:cubicBezTo>
                        <a:pt x="0" y="219811"/>
                        <a:pt x="219811" y="0"/>
                        <a:pt x="490964" y="0"/>
                      </a:cubicBezTo>
                      <a:close/>
                    </a:path>
                  </a:pathLst>
                </a:cu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grpSp>
              <p:nvGrpSpPr>
                <p:cNvPr id="228" name="Agrupar 110">
                  <a:extLst>
                    <a:ext uri="{FF2B5EF4-FFF2-40B4-BE49-F238E27FC236}">
                      <a16:creationId xmlns:a16="http://schemas.microsoft.com/office/drawing/2014/main" xmlns="" id="{63AD9C47-DE64-44A4-A18F-2058724D8EF8}"/>
                    </a:ext>
                  </a:extLst>
                </p:cNvPr>
                <p:cNvGrpSpPr/>
                <p:nvPr/>
              </p:nvGrpSpPr>
              <p:grpSpPr>
                <a:xfrm>
                  <a:off x="6444209" y="4293096"/>
                  <a:ext cx="1118242" cy="1152128"/>
                  <a:chOff x="5796136" y="2204864"/>
                  <a:chExt cx="1327912" cy="1368152"/>
                </a:xfrm>
                <a:solidFill>
                  <a:srgbClr val="0077D0"/>
                </a:solidFill>
              </p:grpSpPr>
              <p:sp>
                <p:nvSpPr>
                  <p:cNvPr id="229" name="Cruz 228">
                    <a:extLst>
                      <a:ext uri="{FF2B5EF4-FFF2-40B4-BE49-F238E27FC236}">
                        <a16:creationId xmlns:a16="http://schemas.microsoft.com/office/drawing/2014/main" xmlns="" id="{F5D58BC0-D941-4922-A87B-7C41A6DD8CA5}"/>
                      </a:ext>
                    </a:extLst>
                  </p:cNvPr>
                  <p:cNvSpPr/>
                  <p:nvPr/>
                </p:nvSpPr>
                <p:spPr>
                  <a:xfrm flipH="1">
                    <a:off x="5796136" y="2241841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30" name="Cruz 229">
                    <a:extLst>
                      <a:ext uri="{FF2B5EF4-FFF2-40B4-BE49-F238E27FC236}">
                        <a16:creationId xmlns:a16="http://schemas.microsoft.com/office/drawing/2014/main" xmlns="" id="{67337E81-C180-4296-ACF8-1048FEF334DA}"/>
                      </a:ext>
                    </a:extLst>
                  </p:cNvPr>
                  <p:cNvSpPr/>
                  <p:nvPr/>
                </p:nvSpPr>
                <p:spPr>
                  <a:xfrm flipH="1">
                    <a:off x="5832026" y="2278818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31" name="Cruz 230">
                    <a:extLst>
                      <a:ext uri="{FF2B5EF4-FFF2-40B4-BE49-F238E27FC236}">
                        <a16:creationId xmlns:a16="http://schemas.microsoft.com/office/drawing/2014/main" xmlns="" id="{BCEE3B91-F9B0-4977-9B95-9CDF6931131E}"/>
                      </a:ext>
                    </a:extLst>
                  </p:cNvPr>
                  <p:cNvSpPr/>
                  <p:nvPr/>
                </p:nvSpPr>
                <p:spPr>
                  <a:xfrm flipH="1">
                    <a:off x="5832026" y="2204864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grpSp>
                <p:nvGrpSpPr>
                  <p:cNvPr id="232" name="Grupo 19">
                    <a:extLst>
                      <a:ext uri="{FF2B5EF4-FFF2-40B4-BE49-F238E27FC236}">
                        <a16:creationId xmlns:a16="http://schemas.microsoft.com/office/drawing/2014/main" xmlns="" id="{28560833-C8D0-4935-BABB-25F234A75D1D}"/>
                      </a:ext>
                    </a:extLst>
                  </p:cNvPr>
                  <p:cNvGrpSpPr/>
                  <p:nvPr/>
                </p:nvGrpSpPr>
                <p:grpSpPr>
                  <a:xfrm>
                    <a:off x="5832026" y="2241841"/>
                    <a:ext cx="1292022" cy="1294198"/>
                    <a:chOff x="4355976" y="1988840"/>
                    <a:chExt cx="2592288" cy="2520280"/>
                  </a:xfrm>
                  <a:grpFill/>
                </p:grpSpPr>
                <p:sp>
                  <p:nvSpPr>
                    <p:cNvPr id="233" name="Cruz 232">
                      <a:extLst>
                        <a:ext uri="{FF2B5EF4-FFF2-40B4-BE49-F238E27FC236}">
                          <a16:creationId xmlns:a16="http://schemas.microsoft.com/office/drawing/2014/main" xmlns="" id="{CDC47273-C1F8-42E6-9B72-42DB19F9EC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7984" y="1988840"/>
                      <a:ext cx="2520280" cy="2520280"/>
                    </a:xfrm>
                    <a:prstGeom prst="plus">
                      <a:avLst>
                        <a:gd name="adj" fmla="val 39081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234" name="Cruz 233">
                      <a:extLst>
                        <a:ext uri="{FF2B5EF4-FFF2-40B4-BE49-F238E27FC236}">
                          <a16:creationId xmlns:a16="http://schemas.microsoft.com/office/drawing/2014/main" xmlns="" id="{26A04287-A22F-4E82-9857-57143FC382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5976" y="1988840"/>
                      <a:ext cx="2520279" cy="2444272"/>
                    </a:xfrm>
                    <a:prstGeom prst="plus">
                      <a:avLst>
                        <a:gd name="adj" fmla="val 39081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dirty="0"/>
                    </a:p>
                  </p:txBody>
                </p:sp>
              </p:grpSp>
            </p:grpSp>
          </p:grpSp>
          <p:grpSp>
            <p:nvGrpSpPr>
              <p:cNvPr id="198" name="Grupo 63">
                <a:extLst>
                  <a:ext uri="{FF2B5EF4-FFF2-40B4-BE49-F238E27FC236}">
                    <a16:creationId xmlns:a16="http://schemas.microsoft.com/office/drawing/2014/main" xmlns="" id="{4ABA274E-B2CB-4559-8893-50283604EB4A}"/>
                  </a:ext>
                </a:extLst>
              </p:cNvPr>
              <p:cNvGrpSpPr/>
              <p:nvPr/>
            </p:nvGrpSpPr>
            <p:grpSpPr>
              <a:xfrm>
                <a:off x="3059832" y="3857241"/>
                <a:ext cx="4591338" cy="377669"/>
                <a:chOff x="3059832" y="3857241"/>
                <a:chExt cx="4591338" cy="377669"/>
              </a:xfrm>
            </p:grpSpPr>
            <p:sp>
              <p:nvSpPr>
                <p:cNvPr id="222" name="Retângulo 221">
                  <a:extLst>
                    <a:ext uri="{FF2B5EF4-FFF2-40B4-BE49-F238E27FC236}">
                      <a16:creationId xmlns:a16="http://schemas.microsoft.com/office/drawing/2014/main" xmlns="" id="{2FC8D8ED-F077-41AC-B80C-1B43A497D32D}"/>
                    </a:ext>
                  </a:extLst>
                </p:cNvPr>
                <p:cNvSpPr/>
                <p:nvPr/>
              </p:nvSpPr>
              <p:spPr>
                <a:xfrm rot="5400000">
                  <a:off x="5220073" y="1772816"/>
                  <a:ext cx="216024" cy="4536504"/>
                </a:xfrm>
                <a:prstGeom prst="rect">
                  <a:avLst/>
                </a:pr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23" name="Triângulo Retângulo 149">
                  <a:extLst>
                    <a:ext uri="{FF2B5EF4-FFF2-40B4-BE49-F238E27FC236}">
                      <a16:creationId xmlns:a16="http://schemas.microsoft.com/office/drawing/2014/main" xmlns="" id="{FFA104F8-A82E-4294-B127-E7B78BA8AA15}"/>
                    </a:ext>
                  </a:extLst>
                </p:cNvPr>
                <p:cNvSpPr/>
                <p:nvPr/>
              </p:nvSpPr>
              <p:spPr>
                <a:xfrm rot="13500000">
                  <a:off x="7273501" y="3857241"/>
                  <a:ext cx="377669" cy="377669"/>
                </a:xfrm>
                <a:prstGeom prst="rtTriangle">
                  <a:avLst/>
                </a:pr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199" name="Agrupar 25">
                <a:extLst>
                  <a:ext uri="{FF2B5EF4-FFF2-40B4-BE49-F238E27FC236}">
                    <a16:creationId xmlns:a16="http://schemas.microsoft.com/office/drawing/2014/main" xmlns="" id="{A24E9757-5400-47A0-B59E-B455DB9FE85A}"/>
                  </a:ext>
                </a:extLst>
              </p:cNvPr>
              <p:cNvGrpSpPr/>
              <p:nvPr/>
            </p:nvGrpSpPr>
            <p:grpSpPr>
              <a:xfrm>
                <a:off x="3558130" y="933283"/>
                <a:ext cx="2298013" cy="2757615"/>
                <a:chOff x="3707904" y="476672"/>
                <a:chExt cx="2304256" cy="2765107"/>
              </a:xfrm>
            </p:grpSpPr>
            <p:grpSp>
              <p:nvGrpSpPr>
                <p:cNvPr id="200" name="Agrupar 3">
                  <a:extLst>
                    <a:ext uri="{FF2B5EF4-FFF2-40B4-BE49-F238E27FC236}">
                      <a16:creationId xmlns:a16="http://schemas.microsoft.com/office/drawing/2014/main" xmlns="" id="{05843A19-C129-4466-942B-7E312EF96EFC}"/>
                    </a:ext>
                  </a:extLst>
                </p:cNvPr>
                <p:cNvGrpSpPr/>
                <p:nvPr/>
              </p:nvGrpSpPr>
              <p:grpSpPr>
                <a:xfrm>
                  <a:off x="3707904" y="476672"/>
                  <a:ext cx="2304256" cy="2765107"/>
                  <a:chOff x="3131840" y="1124744"/>
                  <a:chExt cx="3312368" cy="3888432"/>
                </a:xfrm>
              </p:grpSpPr>
              <p:sp>
                <p:nvSpPr>
                  <p:cNvPr id="215" name="Retângulo: Cantos Arredondados 4">
                    <a:extLst>
                      <a:ext uri="{FF2B5EF4-FFF2-40B4-BE49-F238E27FC236}">
                        <a16:creationId xmlns:a16="http://schemas.microsoft.com/office/drawing/2014/main" xmlns="" id="{06F8152A-391D-4E8B-B61D-A7F65A301D20}"/>
                      </a:ext>
                    </a:extLst>
                  </p:cNvPr>
                  <p:cNvSpPr/>
                  <p:nvPr/>
                </p:nvSpPr>
                <p:spPr>
                  <a:xfrm>
                    <a:off x="3347864" y="1124744"/>
                    <a:ext cx="2952328" cy="3888432"/>
                  </a:xfrm>
                  <a:prstGeom prst="roundRect">
                    <a:avLst>
                      <a:gd name="adj" fmla="val 4363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16" name="Retângulo: Cantos Arredondados 5">
                    <a:extLst>
                      <a:ext uri="{FF2B5EF4-FFF2-40B4-BE49-F238E27FC236}">
                        <a16:creationId xmlns:a16="http://schemas.microsoft.com/office/drawing/2014/main" xmlns="" id="{7C0AAF1A-1A07-4E1A-9643-DBEA6CEBAAAC}"/>
                      </a:ext>
                    </a:extLst>
                  </p:cNvPr>
                  <p:cNvSpPr/>
                  <p:nvPr/>
                </p:nvSpPr>
                <p:spPr>
                  <a:xfrm>
                    <a:off x="3131840" y="1124744"/>
                    <a:ext cx="648072" cy="388843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6BB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17" name="Retângulo: Cantos Arredondados 6">
                    <a:extLst>
                      <a:ext uri="{FF2B5EF4-FFF2-40B4-BE49-F238E27FC236}">
                        <a16:creationId xmlns:a16="http://schemas.microsoft.com/office/drawing/2014/main" xmlns="" id="{72281106-DB8C-4878-9AB7-4CEC65BD95C7}"/>
                      </a:ext>
                    </a:extLst>
                  </p:cNvPr>
                  <p:cNvSpPr/>
                  <p:nvPr/>
                </p:nvSpPr>
                <p:spPr>
                  <a:xfrm>
                    <a:off x="3491880" y="1628800"/>
                    <a:ext cx="2952328" cy="3384376"/>
                  </a:xfrm>
                  <a:prstGeom prst="roundRect">
                    <a:avLst>
                      <a:gd name="adj" fmla="val 4363"/>
                    </a:avLst>
                  </a:prstGeom>
                  <a:solidFill>
                    <a:srgbClr val="0086E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18" name="Forma Livre: Forma 7">
                    <a:extLst>
                      <a:ext uri="{FF2B5EF4-FFF2-40B4-BE49-F238E27FC236}">
                        <a16:creationId xmlns:a16="http://schemas.microsoft.com/office/drawing/2014/main" xmlns="" id="{C6AEB392-1A03-454A-AB07-7A292B964CC9}"/>
                      </a:ext>
                    </a:extLst>
                  </p:cNvPr>
                  <p:cNvSpPr/>
                  <p:nvPr/>
                </p:nvSpPr>
                <p:spPr>
                  <a:xfrm>
                    <a:off x="3275856" y="1268760"/>
                    <a:ext cx="2880320" cy="360040"/>
                  </a:xfrm>
                  <a:custGeom>
                    <a:avLst/>
                    <a:gdLst>
                      <a:gd name="connsiteX0" fmla="*/ 219248 w 2736304"/>
                      <a:gd name="connsiteY0" fmla="*/ 0 h 438496"/>
                      <a:gd name="connsiteX1" fmla="*/ 2733080 w 2736304"/>
                      <a:gd name="connsiteY1" fmla="*/ 0 h 438496"/>
                      <a:gd name="connsiteX2" fmla="*/ 2736304 w 2736304"/>
                      <a:gd name="connsiteY2" fmla="*/ 325 h 438496"/>
                      <a:gd name="connsiteX3" fmla="*/ 2736304 w 2736304"/>
                      <a:gd name="connsiteY3" fmla="*/ 438171 h 438496"/>
                      <a:gd name="connsiteX4" fmla="*/ 2733080 w 2736304"/>
                      <a:gd name="connsiteY4" fmla="*/ 438496 h 438496"/>
                      <a:gd name="connsiteX5" fmla="*/ 219248 w 2736304"/>
                      <a:gd name="connsiteY5" fmla="*/ 438496 h 438496"/>
                      <a:gd name="connsiteX6" fmla="*/ 0 w 2736304"/>
                      <a:gd name="connsiteY6" fmla="*/ 219248 h 438496"/>
                      <a:gd name="connsiteX7" fmla="*/ 219248 w 2736304"/>
                      <a:gd name="connsiteY7" fmla="*/ 0 h 4384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36304" h="438496">
                        <a:moveTo>
                          <a:pt x="219248" y="0"/>
                        </a:moveTo>
                        <a:lnTo>
                          <a:pt x="2733080" y="0"/>
                        </a:lnTo>
                        <a:lnTo>
                          <a:pt x="2736304" y="325"/>
                        </a:lnTo>
                        <a:lnTo>
                          <a:pt x="2736304" y="438171"/>
                        </a:lnTo>
                        <a:lnTo>
                          <a:pt x="2733080" y="438496"/>
                        </a:lnTo>
                        <a:lnTo>
                          <a:pt x="219248" y="438496"/>
                        </a:lnTo>
                        <a:cubicBezTo>
                          <a:pt x="98161" y="438496"/>
                          <a:pt x="0" y="340335"/>
                          <a:pt x="0" y="219248"/>
                        </a:cubicBezTo>
                        <a:cubicBezTo>
                          <a:pt x="0" y="98161"/>
                          <a:pt x="98161" y="0"/>
                          <a:pt x="219248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19" name="Retângulo 218">
                    <a:extLst>
                      <a:ext uri="{FF2B5EF4-FFF2-40B4-BE49-F238E27FC236}">
                        <a16:creationId xmlns:a16="http://schemas.microsoft.com/office/drawing/2014/main" xmlns="" id="{6194C98F-9F23-427A-BFF3-C37CB0FF1E2D}"/>
                      </a:ext>
                    </a:extLst>
                  </p:cNvPr>
                  <p:cNvSpPr/>
                  <p:nvPr/>
                </p:nvSpPr>
                <p:spPr>
                  <a:xfrm>
                    <a:off x="3491880" y="1628800"/>
                    <a:ext cx="288032" cy="3384376"/>
                  </a:xfrm>
                  <a:prstGeom prst="rect">
                    <a:avLst/>
                  </a:prstGeom>
                  <a:solidFill>
                    <a:srgbClr val="0078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20" name="Retângulo: Cantos Arredondados 9">
                    <a:extLst>
                      <a:ext uri="{FF2B5EF4-FFF2-40B4-BE49-F238E27FC236}">
                        <a16:creationId xmlns:a16="http://schemas.microsoft.com/office/drawing/2014/main" xmlns="" id="{D6EE0EA2-06ED-46D6-9A41-CDF4C431DDA6}"/>
                      </a:ext>
                    </a:extLst>
                  </p:cNvPr>
                  <p:cNvSpPr/>
                  <p:nvPr/>
                </p:nvSpPr>
                <p:spPr>
                  <a:xfrm>
                    <a:off x="4067944" y="4293096"/>
                    <a:ext cx="2016224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21" name="Retângulo: Cantos Arredondados 10">
                    <a:extLst>
                      <a:ext uri="{FF2B5EF4-FFF2-40B4-BE49-F238E27FC236}">
                        <a16:creationId xmlns:a16="http://schemas.microsoft.com/office/drawing/2014/main" xmlns="" id="{9345512C-9C34-4417-8C8A-282AAC45E8F7}"/>
                      </a:ext>
                    </a:extLst>
                  </p:cNvPr>
                  <p:cNvSpPr/>
                  <p:nvPr/>
                </p:nvSpPr>
                <p:spPr>
                  <a:xfrm>
                    <a:off x="4427984" y="4509120"/>
                    <a:ext cx="1296144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grpSp>
              <p:nvGrpSpPr>
                <p:cNvPr id="201" name="Agrupar 11">
                  <a:extLst>
                    <a:ext uri="{FF2B5EF4-FFF2-40B4-BE49-F238E27FC236}">
                      <a16:creationId xmlns:a16="http://schemas.microsoft.com/office/drawing/2014/main" xmlns="" id="{E181F1AF-F0AA-4DF3-AB25-A226F9C10F41}"/>
                    </a:ext>
                  </a:extLst>
                </p:cNvPr>
                <p:cNvGrpSpPr/>
                <p:nvPr/>
              </p:nvGrpSpPr>
              <p:grpSpPr>
                <a:xfrm>
                  <a:off x="4355976" y="1268760"/>
                  <a:ext cx="288032" cy="720080"/>
                  <a:chOff x="4355976" y="1268760"/>
                  <a:chExt cx="288032" cy="720080"/>
                </a:xfrm>
              </p:grpSpPr>
              <p:sp>
                <p:nvSpPr>
                  <p:cNvPr id="213" name="Retângulo: Cantos Arredondados 12">
                    <a:extLst>
                      <a:ext uri="{FF2B5EF4-FFF2-40B4-BE49-F238E27FC236}">
                        <a16:creationId xmlns:a16="http://schemas.microsoft.com/office/drawing/2014/main" xmlns="" id="{A944DF34-D79F-4FB3-A71B-73A9A48387C5}"/>
                      </a:ext>
                    </a:extLst>
                  </p:cNvPr>
                  <p:cNvSpPr/>
                  <p:nvPr/>
                </p:nvSpPr>
                <p:spPr>
                  <a:xfrm>
                    <a:off x="4355976" y="1268760"/>
                    <a:ext cx="288032" cy="720080"/>
                  </a:xfrm>
                  <a:prstGeom prst="roundRect">
                    <a:avLst>
                      <a:gd name="adj" fmla="val 39343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14" name="Retângulo: Cantos Arredondados 13">
                    <a:extLst>
                      <a:ext uri="{FF2B5EF4-FFF2-40B4-BE49-F238E27FC236}">
                        <a16:creationId xmlns:a16="http://schemas.microsoft.com/office/drawing/2014/main" xmlns="" id="{39D1A281-FB39-4AB2-B7F9-AE9FAA74E7B8}"/>
                      </a:ext>
                    </a:extLst>
                  </p:cNvPr>
                  <p:cNvSpPr/>
                  <p:nvPr/>
                </p:nvSpPr>
                <p:spPr>
                  <a:xfrm>
                    <a:off x="4499992" y="1340768"/>
                    <a:ext cx="115212" cy="288032"/>
                  </a:xfrm>
                  <a:prstGeom prst="roundRect">
                    <a:avLst>
                      <a:gd name="adj" fmla="val 39343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grpSp>
              <p:nvGrpSpPr>
                <p:cNvPr id="202" name="Agrupar 14">
                  <a:extLst>
                    <a:ext uri="{FF2B5EF4-FFF2-40B4-BE49-F238E27FC236}">
                      <a16:creationId xmlns:a16="http://schemas.microsoft.com/office/drawing/2014/main" xmlns="" id="{3F94D053-BEEC-4E64-851E-6B3EBE51BFB5}"/>
                    </a:ext>
                  </a:extLst>
                </p:cNvPr>
                <p:cNvGrpSpPr/>
                <p:nvPr/>
              </p:nvGrpSpPr>
              <p:grpSpPr>
                <a:xfrm>
                  <a:off x="5364088" y="1268760"/>
                  <a:ext cx="288032" cy="720080"/>
                  <a:chOff x="4860032" y="1340768"/>
                  <a:chExt cx="288032" cy="720080"/>
                </a:xfrm>
              </p:grpSpPr>
              <p:sp>
                <p:nvSpPr>
                  <p:cNvPr id="211" name="Retângulo: Cantos Arredondados 15">
                    <a:extLst>
                      <a:ext uri="{FF2B5EF4-FFF2-40B4-BE49-F238E27FC236}">
                        <a16:creationId xmlns:a16="http://schemas.microsoft.com/office/drawing/2014/main" xmlns="" id="{A05B97D7-B500-49D7-9E7C-9F6AF38ADE9D}"/>
                      </a:ext>
                    </a:extLst>
                  </p:cNvPr>
                  <p:cNvSpPr/>
                  <p:nvPr/>
                </p:nvSpPr>
                <p:spPr>
                  <a:xfrm>
                    <a:off x="4860032" y="1340768"/>
                    <a:ext cx="288032" cy="720080"/>
                  </a:xfrm>
                  <a:prstGeom prst="roundRect">
                    <a:avLst>
                      <a:gd name="adj" fmla="val 39343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12" name="Retângulo: Cantos Arredondados 16">
                    <a:extLst>
                      <a:ext uri="{FF2B5EF4-FFF2-40B4-BE49-F238E27FC236}">
                        <a16:creationId xmlns:a16="http://schemas.microsoft.com/office/drawing/2014/main" xmlns="" id="{A667A6AA-368E-4B22-8FCE-15F506FA8322}"/>
                      </a:ext>
                    </a:extLst>
                  </p:cNvPr>
                  <p:cNvSpPr/>
                  <p:nvPr/>
                </p:nvSpPr>
                <p:spPr>
                  <a:xfrm>
                    <a:off x="5004048" y="1412776"/>
                    <a:ext cx="115212" cy="288032"/>
                  </a:xfrm>
                  <a:prstGeom prst="roundRect">
                    <a:avLst>
                      <a:gd name="adj" fmla="val 39343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grpSp>
              <p:nvGrpSpPr>
                <p:cNvPr id="203" name="Agrupar 17">
                  <a:extLst>
                    <a:ext uri="{FF2B5EF4-FFF2-40B4-BE49-F238E27FC236}">
                      <a16:creationId xmlns:a16="http://schemas.microsoft.com/office/drawing/2014/main" xmlns="" id="{A669400B-DD71-42FB-BB23-4077B36466E8}"/>
                    </a:ext>
                  </a:extLst>
                </p:cNvPr>
                <p:cNvGrpSpPr/>
                <p:nvPr/>
              </p:nvGrpSpPr>
              <p:grpSpPr>
                <a:xfrm>
                  <a:off x="4572000" y="2276872"/>
                  <a:ext cx="792088" cy="348945"/>
                  <a:chOff x="1691680" y="1268760"/>
                  <a:chExt cx="2016224" cy="888224"/>
                </a:xfrm>
              </p:grpSpPr>
              <p:sp>
                <p:nvSpPr>
                  <p:cNvPr id="205" name="Forma Livre: Forma 18">
                    <a:extLst>
                      <a:ext uri="{FF2B5EF4-FFF2-40B4-BE49-F238E27FC236}">
                        <a16:creationId xmlns:a16="http://schemas.microsoft.com/office/drawing/2014/main" xmlns="" id="{9238453F-1997-4999-BE09-E1A30513CBF9}"/>
                      </a:ext>
                    </a:extLst>
                  </p:cNvPr>
                  <p:cNvSpPr/>
                  <p:nvPr/>
                </p:nvSpPr>
                <p:spPr>
                  <a:xfrm>
                    <a:off x="1691680" y="1268760"/>
                    <a:ext cx="936104" cy="888224"/>
                  </a:xfrm>
                  <a:custGeom>
                    <a:avLst/>
                    <a:gdLst>
                      <a:gd name="connsiteX0" fmla="*/ 353933 w 1440160"/>
                      <a:gd name="connsiteY0" fmla="*/ 0 h 1210914"/>
                      <a:gd name="connsiteX1" fmla="*/ 548974 w 1440160"/>
                      <a:gd name="connsiteY1" fmla="*/ 10782 h 1210914"/>
                      <a:gd name="connsiteX2" fmla="*/ 1440160 w 1440160"/>
                      <a:gd name="connsiteY2" fmla="*/ 610415 h 1210914"/>
                      <a:gd name="connsiteX3" fmla="*/ 548974 w 1440160"/>
                      <a:gd name="connsiteY3" fmla="*/ 1210048 h 1210914"/>
                      <a:gd name="connsiteX4" fmla="*/ 533309 w 1440160"/>
                      <a:gd name="connsiteY4" fmla="*/ 1210914 h 1210914"/>
                      <a:gd name="connsiteX5" fmla="*/ 517463 w 1440160"/>
                      <a:gd name="connsiteY5" fmla="*/ 1209317 h 1210914"/>
                      <a:gd name="connsiteX6" fmla="*/ 0 w 1440160"/>
                      <a:gd name="connsiteY6" fmla="*/ 574411 h 1210914"/>
                      <a:gd name="connsiteX7" fmla="*/ 285729 w 1440160"/>
                      <a:gd name="connsiteY7" fmla="*/ 37020 h 121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40160" h="1210914">
                        <a:moveTo>
                          <a:pt x="353933" y="0"/>
                        </a:moveTo>
                        <a:lnTo>
                          <a:pt x="548974" y="10782"/>
                        </a:lnTo>
                        <a:cubicBezTo>
                          <a:pt x="1057573" y="67855"/>
                          <a:pt x="1440160" y="314634"/>
                          <a:pt x="1440160" y="610415"/>
                        </a:cubicBezTo>
                        <a:cubicBezTo>
                          <a:pt x="1440160" y="906197"/>
                          <a:pt x="1057573" y="1152975"/>
                          <a:pt x="548974" y="1210048"/>
                        </a:cubicBezTo>
                        <a:lnTo>
                          <a:pt x="533309" y="1210914"/>
                        </a:lnTo>
                        <a:lnTo>
                          <a:pt x="517463" y="1209317"/>
                        </a:lnTo>
                        <a:cubicBezTo>
                          <a:pt x="222148" y="1148886"/>
                          <a:pt x="0" y="887591"/>
                          <a:pt x="0" y="574411"/>
                        </a:cubicBezTo>
                        <a:cubicBezTo>
                          <a:pt x="0" y="350711"/>
                          <a:pt x="113341" y="153483"/>
                          <a:pt x="285729" y="37020"/>
                        </a:cubicBezTo>
                        <a:close/>
                      </a:path>
                    </a:pathLst>
                  </a:cu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06" name="Forma Livre: Forma 19">
                    <a:extLst>
                      <a:ext uri="{FF2B5EF4-FFF2-40B4-BE49-F238E27FC236}">
                        <a16:creationId xmlns:a16="http://schemas.microsoft.com/office/drawing/2014/main" xmlns="" id="{F4CEA07E-D969-47FD-BD39-5882972463DD}"/>
                      </a:ext>
                    </a:extLst>
                  </p:cNvPr>
                  <p:cNvSpPr/>
                  <p:nvPr/>
                </p:nvSpPr>
                <p:spPr>
                  <a:xfrm flipH="1">
                    <a:off x="2771800" y="1268760"/>
                    <a:ext cx="936104" cy="888224"/>
                  </a:xfrm>
                  <a:custGeom>
                    <a:avLst/>
                    <a:gdLst>
                      <a:gd name="connsiteX0" fmla="*/ 353933 w 1440160"/>
                      <a:gd name="connsiteY0" fmla="*/ 0 h 1210914"/>
                      <a:gd name="connsiteX1" fmla="*/ 548974 w 1440160"/>
                      <a:gd name="connsiteY1" fmla="*/ 10782 h 1210914"/>
                      <a:gd name="connsiteX2" fmla="*/ 1440160 w 1440160"/>
                      <a:gd name="connsiteY2" fmla="*/ 610415 h 1210914"/>
                      <a:gd name="connsiteX3" fmla="*/ 548974 w 1440160"/>
                      <a:gd name="connsiteY3" fmla="*/ 1210048 h 1210914"/>
                      <a:gd name="connsiteX4" fmla="*/ 533309 w 1440160"/>
                      <a:gd name="connsiteY4" fmla="*/ 1210914 h 1210914"/>
                      <a:gd name="connsiteX5" fmla="*/ 517463 w 1440160"/>
                      <a:gd name="connsiteY5" fmla="*/ 1209317 h 1210914"/>
                      <a:gd name="connsiteX6" fmla="*/ 0 w 1440160"/>
                      <a:gd name="connsiteY6" fmla="*/ 574411 h 1210914"/>
                      <a:gd name="connsiteX7" fmla="*/ 285729 w 1440160"/>
                      <a:gd name="connsiteY7" fmla="*/ 37020 h 121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40160" h="1210914">
                        <a:moveTo>
                          <a:pt x="353933" y="0"/>
                        </a:moveTo>
                        <a:lnTo>
                          <a:pt x="548974" y="10782"/>
                        </a:lnTo>
                        <a:cubicBezTo>
                          <a:pt x="1057573" y="67855"/>
                          <a:pt x="1440160" y="314634"/>
                          <a:pt x="1440160" y="610415"/>
                        </a:cubicBezTo>
                        <a:cubicBezTo>
                          <a:pt x="1440160" y="906197"/>
                          <a:pt x="1057573" y="1152975"/>
                          <a:pt x="548974" y="1210048"/>
                        </a:cubicBezTo>
                        <a:lnTo>
                          <a:pt x="533309" y="1210914"/>
                        </a:lnTo>
                        <a:lnTo>
                          <a:pt x="517463" y="1209317"/>
                        </a:lnTo>
                        <a:cubicBezTo>
                          <a:pt x="222148" y="1148886"/>
                          <a:pt x="0" y="887591"/>
                          <a:pt x="0" y="574411"/>
                        </a:cubicBezTo>
                        <a:cubicBezTo>
                          <a:pt x="0" y="350711"/>
                          <a:pt x="113341" y="153483"/>
                          <a:pt x="285729" y="37020"/>
                        </a:cubicBezTo>
                        <a:close/>
                      </a:path>
                    </a:pathLst>
                  </a:cu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07" name="Elipse 206">
                    <a:extLst>
                      <a:ext uri="{FF2B5EF4-FFF2-40B4-BE49-F238E27FC236}">
                        <a16:creationId xmlns:a16="http://schemas.microsoft.com/office/drawing/2014/main" xmlns="" id="{28691313-FAC7-42AA-B298-77C2DD654F9E}"/>
                      </a:ext>
                    </a:extLst>
                  </p:cNvPr>
                  <p:cNvSpPr/>
                  <p:nvPr/>
                </p:nvSpPr>
                <p:spPr>
                  <a:xfrm>
                    <a:off x="2483768" y="1556792"/>
                    <a:ext cx="432048" cy="432048"/>
                  </a:xfrm>
                  <a:prstGeom prst="ellipse">
                    <a:avLst/>
                  </a:pr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08" name="Retângulo: Cantos Arredondados 21">
                    <a:extLst>
                      <a:ext uri="{FF2B5EF4-FFF2-40B4-BE49-F238E27FC236}">
                        <a16:creationId xmlns:a16="http://schemas.microsoft.com/office/drawing/2014/main" xmlns="" id="{CF24770F-DCE2-4CCF-BB79-BBAA33458546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3306093" y="1395083"/>
                    <a:ext cx="227559" cy="18305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09" name="Retângulo: Cantos Arredondados 22">
                    <a:extLst>
                      <a:ext uri="{FF2B5EF4-FFF2-40B4-BE49-F238E27FC236}">
                        <a16:creationId xmlns:a16="http://schemas.microsoft.com/office/drawing/2014/main" xmlns="" id="{6F82D9A8-6B9C-41C7-8B0E-CEDB0D1CFABB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2715110" y="1656317"/>
                    <a:ext cx="115288" cy="927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10" name="Retângulo: Cantos Arredondados 23">
                    <a:extLst>
                      <a:ext uri="{FF2B5EF4-FFF2-40B4-BE49-F238E27FC236}">
                        <a16:creationId xmlns:a16="http://schemas.microsoft.com/office/drawing/2014/main" xmlns="" id="{88F60055-5E05-4F78-A1E2-380C01574288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2153964" y="1467091"/>
                    <a:ext cx="227559" cy="18305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sp>
              <p:nvSpPr>
                <p:cNvPr id="204" name="Forma Livre: Forma 24">
                  <a:extLst>
                    <a:ext uri="{FF2B5EF4-FFF2-40B4-BE49-F238E27FC236}">
                      <a16:creationId xmlns:a16="http://schemas.microsoft.com/office/drawing/2014/main" xmlns="" id="{47F3D332-B68B-40FC-938A-7A72681A2303}"/>
                    </a:ext>
                  </a:extLst>
                </p:cNvPr>
                <p:cNvSpPr/>
                <p:nvPr/>
              </p:nvSpPr>
              <p:spPr>
                <a:xfrm>
                  <a:off x="4788024" y="1988840"/>
                  <a:ext cx="486100" cy="151092"/>
                </a:xfrm>
                <a:custGeom>
                  <a:avLst/>
                  <a:gdLst>
                    <a:gd name="connsiteX0" fmla="*/ 0 w 1111388"/>
                    <a:gd name="connsiteY0" fmla="*/ 0 h 432048"/>
                    <a:gd name="connsiteX1" fmla="*/ 178363 w 1111388"/>
                    <a:gd name="connsiteY1" fmla="*/ 0 h 432048"/>
                    <a:gd name="connsiteX2" fmla="*/ 195264 w 1111388"/>
                    <a:gd name="connsiteY2" fmla="*/ 31138 h 432048"/>
                    <a:gd name="connsiteX3" fmla="*/ 542992 w 1111388"/>
                    <a:gd name="connsiteY3" fmla="*/ 216024 h 432048"/>
                    <a:gd name="connsiteX4" fmla="*/ 568396 w 1111388"/>
                    <a:gd name="connsiteY4" fmla="*/ 216024 h 432048"/>
                    <a:gd name="connsiteX5" fmla="*/ 916124 w 1111388"/>
                    <a:gd name="connsiteY5" fmla="*/ 31138 h 432048"/>
                    <a:gd name="connsiteX6" fmla="*/ 933026 w 1111388"/>
                    <a:gd name="connsiteY6" fmla="*/ 0 h 432048"/>
                    <a:gd name="connsiteX7" fmla="*/ 1111388 w 1111388"/>
                    <a:gd name="connsiteY7" fmla="*/ 0 h 432048"/>
                    <a:gd name="connsiteX8" fmla="*/ 1086488 w 1111388"/>
                    <a:gd name="connsiteY8" fmla="*/ 80214 h 432048"/>
                    <a:gd name="connsiteX9" fmla="*/ 555694 w 1111388"/>
                    <a:gd name="connsiteY9" fmla="*/ 432048 h 432048"/>
                    <a:gd name="connsiteX10" fmla="*/ 24900 w 1111388"/>
                    <a:gd name="connsiteY10" fmla="*/ 80214 h 432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11388" h="432048">
                      <a:moveTo>
                        <a:pt x="0" y="0"/>
                      </a:moveTo>
                      <a:lnTo>
                        <a:pt x="178363" y="0"/>
                      </a:lnTo>
                      <a:lnTo>
                        <a:pt x="195264" y="31138"/>
                      </a:lnTo>
                      <a:cubicBezTo>
                        <a:pt x="270624" y="142685"/>
                        <a:pt x="398243" y="216024"/>
                        <a:pt x="542992" y="216024"/>
                      </a:cubicBezTo>
                      <a:lnTo>
                        <a:pt x="568396" y="216024"/>
                      </a:lnTo>
                      <a:cubicBezTo>
                        <a:pt x="713145" y="216024"/>
                        <a:pt x="840765" y="142685"/>
                        <a:pt x="916124" y="31138"/>
                      </a:cubicBezTo>
                      <a:lnTo>
                        <a:pt x="933026" y="0"/>
                      </a:lnTo>
                      <a:lnTo>
                        <a:pt x="1111388" y="0"/>
                      </a:lnTo>
                      <a:lnTo>
                        <a:pt x="1086488" y="80214"/>
                      </a:lnTo>
                      <a:cubicBezTo>
                        <a:pt x="999037" y="286972"/>
                        <a:pt x="794307" y="432048"/>
                        <a:pt x="555694" y="432048"/>
                      </a:cubicBezTo>
                      <a:cubicBezTo>
                        <a:pt x="317081" y="432048"/>
                        <a:pt x="112352" y="286972"/>
                        <a:pt x="24900" y="8021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</p:grp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xmlns="" id="{D375936F-A45E-489C-9B6C-D809C27AA82D}"/>
              </a:ext>
            </a:extLst>
          </p:cNvPr>
          <p:cNvGrpSpPr/>
          <p:nvPr/>
        </p:nvGrpSpPr>
        <p:grpSpPr>
          <a:xfrm>
            <a:off x="11006035" y="4583832"/>
            <a:ext cx="3569856" cy="3569856"/>
            <a:chOff x="4740966" y="1916832"/>
            <a:chExt cx="3569856" cy="3569856"/>
          </a:xfrm>
        </p:grpSpPr>
        <p:sp>
          <p:nvSpPr>
            <p:cNvPr id="235" name="Retângulo de cantos arredondados 1">
              <a:extLst>
                <a:ext uri="{FF2B5EF4-FFF2-40B4-BE49-F238E27FC236}">
                  <a16:creationId xmlns:a16="http://schemas.microsoft.com/office/drawing/2014/main" xmlns="" id="{59FC61EC-27B7-4C23-A945-70E4EFDA5A28}"/>
                </a:ext>
              </a:extLst>
            </p:cNvPr>
            <p:cNvSpPr/>
            <p:nvPr/>
          </p:nvSpPr>
          <p:spPr>
            <a:xfrm>
              <a:off x="4740966" y="1916832"/>
              <a:ext cx="3569856" cy="3569856"/>
            </a:xfrm>
            <a:prstGeom prst="roundRect">
              <a:avLst/>
            </a:prstGeom>
            <a:solidFill>
              <a:srgbClr val="00D1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79" name="Agrupar 178">
              <a:extLst>
                <a:ext uri="{FF2B5EF4-FFF2-40B4-BE49-F238E27FC236}">
                  <a16:creationId xmlns:a16="http://schemas.microsoft.com/office/drawing/2014/main" xmlns="" id="{6F3CFAD0-4996-4D03-A80A-26D62E6DCDBA}"/>
                </a:ext>
              </a:extLst>
            </p:cNvPr>
            <p:cNvGrpSpPr/>
            <p:nvPr/>
          </p:nvGrpSpPr>
          <p:grpSpPr>
            <a:xfrm>
              <a:off x="5004048" y="3861048"/>
              <a:ext cx="3015750" cy="1008112"/>
              <a:chOff x="1619672" y="3501008"/>
              <a:chExt cx="6031499" cy="2016224"/>
            </a:xfrm>
            <a:solidFill>
              <a:schemeClr val="bg1"/>
            </a:solidFill>
          </p:grpSpPr>
          <p:grpSp>
            <p:nvGrpSpPr>
              <p:cNvPr id="180" name="Agrupar 179">
                <a:extLst>
                  <a:ext uri="{FF2B5EF4-FFF2-40B4-BE49-F238E27FC236}">
                    <a16:creationId xmlns:a16="http://schemas.microsoft.com/office/drawing/2014/main" xmlns="" id="{0DABEADC-9A31-4AD9-86FF-F5C5AE76940E}"/>
                  </a:ext>
                </a:extLst>
              </p:cNvPr>
              <p:cNvGrpSpPr/>
              <p:nvPr/>
            </p:nvGrpSpPr>
            <p:grpSpPr>
              <a:xfrm>
                <a:off x="1619672" y="3501008"/>
                <a:ext cx="5976665" cy="2016224"/>
                <a:chOff x="971599" y="1556792"/>
                <a:chExt cx="5976665" cy="2016224"/>
              </a:xfrm>
              <a:grpFill/>
            </p:grpSpPr>
            <p:sp>
              <p:nvSpPr>
                <p:cNvPr id="182" name="Retângulo 181">
                  <a:extLst>
                    <a:ext uri="{FF2B5EF4-FFF2-40B4-BE49-F238E27FC236}">
                      <a16:creationId xmlns:a16="http://schemas.microsoft.com/office/drawing/2014/main" xmlns="" id="{72D1CE18-89B0-406E-8903-ACEE7254F7DA}"/>
                    </a:ext>
                  </a:extLst>
                </p:cNvPr>
                <p:cNvSpPr/>
                <p:nvPr/>
              </p:nvSpPr>
              <p:spPr>
                <a:xfrm>
                  <a:off x="3059832" y="2060848"/>
                  <a:ext cx="216024" cy="144016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83" name="Retângulo 182">
                  <a:extLst>
                    <a:ext uri="{FF2B5EF4-FFF2-40B4-BE49-F238E27FC236}">
                      <a16:creationId xmlns:a16="http://schemas.microsoft.com/office/drawing/2014/main" xmlns="" id="{CF797B76-36ED-4226-A028-EB1ABE54C0CE}"/>
                    </a:ext>
                  </a:extLst>
                </p:cNvPr>
                <p:cNvSpPr/>
                <p:nvPr/>
              </p:nvSpPr>
              <p:spPr>
                <a:xfrm rot="5400000">
                  <a:off x="4572000" y="-171400"/>
                  <a:ext cx="216024" cy="453650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84" name="Forma Livre: Forma 183">
                  <a:extLst>
                    <a:ext uri="{FF2B5EF4-FFF2-40B4-BE49-F238E27FC236}">
                      <a16:creationId xmlns:a16="http://schemas.microsoft.com/office/drawing/2014/main" xmlns="" id="{F0EFD9E3-0E9A-4C17-8AFA-090F86F348F3}"/>
                    </a:ext>
                  </a:extLst>
                </p:cNvPr>
                <p:cNvSpPr/>
                <p:nvPr/>
              </p:nvSpPr>
              <p:spPr>
                <a:xfrm>
                  <a:off x="3563888" y="2420888"/>
                  <a:ext cx="1008112" cy="1152128"/>
                </a:xfrm>
                <a:custGeom>
                  <a:avLst/>
                  <a:gdLst>
                    <a:gd name="connsiteX0" fmla="*/ 0 w 1224136"/>
                    <a:gd name="connsiteY0" fmla="*/ 0 h 1152128"/>
                    <a:gd name="connsiteX1" fmla="*/ 216024 w 1224136"/>
                    <a:gd name="connsiteY1" fmla="*/ 0 h 1152128"/>
                    <a:gd name="connsiteX2" fmla="*/ 216024 w 1224136"/>
                    <a:gd name="connsiteY2" fmla="*/ 547737 h 1152128"/>
                    <a:gd name="connsiteX3" fmla="*/ 569921 w 1224136"/>
                    <a:gd name="connsiteY3" fmla="*/ 936104 h 1152128"/>
                    <a:gd name="connsiteX4" fmla="*/ 654215 w 1224136"/>
                    <a:gd name="connsiteY4" fmla="*/ 936104 h 1152128"/>
                    <a:gd name="connsiteX5" fmla="*/ 1008112 w 1224136"/>
                    <a:gd name="connsiteY5" fmla="*/ 547737 h 1152128"/>
                    <a:gd name="connsiteX6" fmla="*/ 1008112 w 1224136"/>
                    <a:gd name="connsiteY6" fmla="*/ 0 h 1152128"/>
                    <a:gd name="connsiteX7" fmla="*/ 1224136 w 1224136"/>
                    <a:gd name="connsiteY7" fmla="*/ 0 h 1152128"/>
                    <a:gd name="connsiteX8" fmla="*/ 1224136 w 1224136"/>
                    <a:gd name="connsiteY8" fmla="*/ 605196 h 1152128"/>
                    <a:gd name="connsiteX9" fmla="*/ 677204 w 1224136"/>
                    <a:gd name="connsiteY9" fmla="*/ 1152128 h 1152128"/>
                    <a:gd name="connsiteX10" fmla="*/ 546932 w 1224136"/>
                    <a:gd name="connsiteY10" fmla="*/ 1152128 h 1152128"/>
                    <a:gd name="connsiteX11" fmla="*/ 0 w 1224136"/>
                    <a:gd name="connsiteY11" fmla="*/ 605196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24136" h="1152128">
                      <a:moveTo>
                        <a:pt x="0" y="0"/>
                      </a:moveTo>
                      <a:lnTo>
                        <a:pt x="216024" y="0"/>
                      </a:lnTo>
                      <a:lnTo>
                        <a:pt x="216024" y="547737"/>
                      </a:lnTo>
                      <a:cubicBezTo>
                        <a:pt x="216024" y="762226"/>
                        <a:pt x="374469" y="936104"/>
                        <a:pt x="569921" y="936104"/>
                      </a:cubicBezTo>
                      <a:lnTo>
                        <a:pt x="654215" y="936104"/>
                      </a:lnTo>
                      <a:cubicBezTo>
                        <a:pt x="849667" y="936104"/>
                        <a:pt x="1008112" y="762226"/>
                        <a:pt x="1008112" y="547737"/>
                      </a:cubicBezTo>
                      <a:lnTo>
                        <a:pt x="1008112" y="0"/>
                      </a:lnTo>
                      <a:lnTo>
                        <a:pt x="1224136" y="0"/>
                      </a:lnTo>
                      <a:lnTo>
                        <a:pt x="1224136" y="605196"/>
                      </a:lnTo>
                      <a:cubicBezTo>
                        <a:pt x="1224136" y="907258"/>
                        <a:pt x="979266" y="1152128"/>
                        <a:pt x="677204" y="1152128"/>
                      </a:cubicBezTo>
                      <a:lnTo>
                        <a:pt x="546932" y="1152128"/>
                      </a:lnTo>
                      <a:cubicBezTo>
                        <a:pt x="244870" y="1152128"/>
                        <a:pt x="0" y="907258"/>
                        <a:pt x="0" y="60519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85" name="Forma Livre: Forma 184">
                  <a:extLst>
                    <a:ext uri="{FF2B5EF4-FFF2-40B4-BE49-F238E27FC236}">
                      <a16:creationId xmlns:a16="http://schemas.microsoft.com/office/drawing/2014/main" xmlns="" id="{27D20AAB-FF58-45C9-855E-D6F1793A290B}"/>
                    </a:ext>
                  </a:extLst>
                </p:cNvPr>
                <p:cNvSpPr/>
                <p:nvPr/>
              </p:nvSpPr>
              <p:spPr>
                <a:xfrm>
                  <a:off x="4788024" y="2348880"/>
                  <a:ext cx="840093" cy="1152128"/>
                </a:xfrm>
                <a:custGeom>
                  <a:avLst/>
                  <a:gdLst>
                    <a:gd name="connsiteX0" fmla="*/ 216024 w 1008112"/>
                    <a:gd name="connsiteY0" fmla="*/ 216023 h 1296144"/>
                    <a:gd name="connsiteX1" fmla="*/ 216024 w 1008112"/>
                    <a:gd name="connsiteY1" fmla="*/ 1080120 h 1296144"/>
                    <a:gd name="connsiteX2" fmla="*/ 393275 w 1008112"/>
                    <a:gd name="connsiteY2" fmla="*/ 1080120 h 1296144"/>
                    <a:gd name="connsiteX3" fmla="*/ 792088 w 1008112"/>
                    <a:gd name="connsiteY3" fmla="*/ 648072 h 1296144"/>
                    <a:gd name="connsiteX4" fmla="*/ 393275 w 1008112"/>
                    <a:gd name="connsiteY4" fmla="*/ 216023 h 1296144"/>
                    <a:gd name="connsiteX5" fmla="*/ 0 w 1008112"/>
                    <a:gd name="connsiteY5" fmla="*/ 0 h 1296144"/>
                    <a:gd name="connsiteX6" fmla="*/ 310189 w 1008112"/>
                    <a:gd name="connsiteY6" fmla="*/ 0 h 1296144"/>
                    <a:gd name="connsiteX7" fmla="*/ 1008112 w 1008112"/>
                    <a:gd name="connsiteY7" fmla="*/ 648072 h 1296144"/>
                    <a:gd name="connsiteX8" fmla="*/ 310189 w 1008112"/>
                    <a:gd name="connsiteY8" fmla="*/ 1296144 h 1296144"/>
                    <a:gd name="connsiteX9" fmla="*/ 0 w 1008112"/>
                    <a:gd name="connsiteY9" fmla="*/ 1296144 h 1296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08112" h="1296144">
                      <a:moveTo>
                        <a:pt x="216024" y="216023"/>
                      </a:moveTo>
                      <a:lnTo>
                        <a:pt x="216024" y="1080120"/>
                      </a:lnTo>
                      <a:lnTo>
                        <a:pt x="393275" y="1080120"/>
                      </a:lnTo>
                      <a:cubicBezTo>
                        <a:pt x="613533" y="1080120"/>
                        <a:pt x="792088" y="886685"/>
                        <a:pt x="792088" y="648072"/>
                      </a:cubicBezTo>
                      <a:cubicBezTo>
                        <a:pt x="792088" y="409458"/>
                        <a:pt x="613533" y="216023"/>
                        <a:pt x="393275" y="216023"/>
                      </a:cubicBezTo>
                      <a:close/>
                      <a:moveTo>
                        <a:pt x="0" y="0"/>
                      </a:moveTo>
                      <a:lnTo>
                        <a:pt x="310189" y="0"/>
                      </a:lnTo>
                      <a:cubicBezTo>
                        <a:pt x="695641" y="0"/>
                        <a:pt x="1008112" y="290152"/>
                        <a:pt x="1008112" y="648072"/>
                      </a:cubicBezTo>
                      <a:cubicBezTo>
                        <a:pt x="1008112" y="1005992"/>
                        <a:pt x="695641" y="1296144"/>
                        <a:pt x="310189" y="1296144"/>
                      </a:cubicBezTo>
                      <a:lnTo>
                        <a:pt x="0" y="1296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86" name="Forma Livre: Forma 185">
                  <a:extLst>
                    <a:ext uri="{FF2B5EF4-FFF2-40B4-BE49-F238E27FC236}">
                      <a16:creationId xmlns:a16="http://schemas.microsoft.com/office/drawing/2014/main" xmlns="" id="{C18FF702-8D9D-42C4-8FEC-5C75AED3C913}"/>
                    </a:ext>
                  </a:extLst>
                </p:cNvPr>
                <p:cNvSpPr/>
                <p:nvPr/>
              </p:nvSpPr>
              <p:spPr>
                <a:xfrm>
                  <a:off x="971599" y="1556792"/>
                  <a:ext cx="1800200" cy="1944215"/>
                </a:xfrm>
                <a:custGeom>
                  <a:avLst/>
                  <a:gdLst>
                    <a:gd name="connsiteX0" fmla="*/ 327309 w 1800200"/>
                    <a:gd name="connsiteY0" fmla="*/ 1636546 h 1800200"/>
                    <a:gd name="connsiteX1" fmla="*/ 504057 w 1800200"/>
                    <a:gd name="connsiteY1" fmla="*/ 1636546 h 1800200"/>
                    <a:gd name="connsiteX2" fmla="*/ 504057 w 1800200"/>
                    <a:gd name="connsiteY2" fmla="*/ 1800200 h 1800200"/>
                    <a:gd name="connsiteX3" fmla="*/ 327309 w 1800200"/>
                    <a:gd name="connsiteY3" fmla="*/ 1800200 h 1800200"/>
                    <a:gd name="connsiteX4" fmla="*/ 576065 w 1800200"/>
                    <a:gd name="connsiteY4" fmla="*/ 818273 h 1800200"/>
                    <a:gd name="connsiteX5" fmla="*/ 1335077 w 1800200"/>
                    <a:gd name="connsiteY5" fmla="*/ 818273 h 1800200"/>
                    <a:gd name="connsiteX6" fmla="*/ 1800200 w 1800200"/>
                    <a:gd name="connsiteY6" fmla="*/ 1309237 h 1800200"/>
                    <a:gd name="connsiteX7" fmla="*/ 1335077 w 1800200"/>
                    <a:gd name="connsiteY7" fmla="*/ 1800200 h 1800200"/>
                    <a:gd name="connsiteX8" fmla="*/ 576065 w 1800200"/>
                    <a:gd name="connsiteY8" fmla="*/ 1800200 h 1800200"/>
                    <a:gd name="connsiteX9" fmla="*/ 576065 w 1800200"/>
                    <a:gd name="connsiteY9" fmla="*/ 1636546 h 1800200"/>
                    <a:gd name="connsiteX10" fmla="*/ 1335077 w 1800200"/>
                    <a:gd name="connsiteY10" fmla="*/ 1636546 h 1800200"/>
                    <a:gd name="connsiteX11" fmla="*/ 1645159 w 1800200"/>
                    <a:gd name="connsiteY11" fmla="*/ 1309237 h 1800200"/>
                    <a:gd name="connsiteX12" fmla="*/ 1335077 w 1800200"/>
                    <a:gd name="connsiteY12" fmla="*/ 981928 h 1800200"/>
                    <a:gd name="connsiteX13" fmla="*/ 576065 w 1800200"/>
                    <a:gd name="connsiteY13" fmla="*/ 981928 h 1800200"/>
                    <a:gd name="connsiteX14" fmla="*/ 576065 w 1800200"/>
                    <a:gd name="connsiteY14" fmla="*/ 0 h 1800200"/>
                    <a:gd name="connsiteX15" fmla="*/ 1391064 w 1800200"/>
                    <a:gd name="connsiteY15" fmla="*/ 0 h 1800200"/>
                    <a:gd name="connsiteX16" fmla="*/ 1391064 w 1800200"/>
                    <a:gd name="connsiteY16" fmla="*/ 163654 h 1800200"/>
                    <a:gd name="connsiteX17" fmla="*/ 576065 w 1800200"/>
                    <a:gd name="connsiteY17" fmla="*/ 163654 h 1800200"/>
                    <a:gd name="connsiteX18" fmla="*/ 490964 w 1800200"/>
                    <a:gd name="connsiteY18" fmla="*/ 0 h 1800200"/>
                    <a:gd name="connsiteX19" fmla="*/ 504057 w 1800200"/>
                    <a:gd name="connsiteY19" fmla="*/ 0 h 1800200"/>
                    <a:gd name="connsiteX20" fmla="*/ 504057 w 1800200"/>
                    <a:gd name="connsiteY20" fmla="*/ 163654 h 1800200"/>
                    <a:gd name="connsiteX21" fmla="*/ 490964 w 1800200"/>
                    <a:gd name="connsiteY21" fmla="*/ 163654 h 1800200"/>
                    <a:gd name="connsiteX22" fmla="*/ 163655 w 1800200"/>
                    <a:gd name="connsiteY22" fmla="*/ 490963 h 1800200"/>
                    <a:gd name="connsiteX23" fmla="*/ 490964 w 1800200"/>
                    <a:gd name="connsiteY23" fmla="*/ 818272 h 1800200"/>
                    <a:gd name="connsiteX24" fmla="*/ 490964 w 1800200"/>
                    <a:gd name="connsiteY24" fmla="*/ 981927 h 1800200"/>
                    <a:gd name="connsiteX25" fmla="*/ 0 w 1800200"/>
                    <a:gd name="connsiteY25" fmla="*/ 490963 h 1800200"/>
                    <a:gd name="connsiteX26" fmla="*/ 490964 w 1800200"/>
                    <a:gd name="connsiteY26" fmla="*/ 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800200" h="1800200">
                      <a:moveTo>
                        <a:pt x="327309" y="1636546"/>
                      </a:moveTo>
                      <a:lnTo>
                        <a:pt x="504057" y="1636546"/>
                      </a:lnTo>
                      <a:lnTo>
                        <a:pt x="504057" y="1800200"/>
                      </a:lnTo>
                      <a:lnTo>
                        <a:pt x="327309" y="1800200"/>
                      </a:lnTo>
                      <a:close/>
                      <a:moveTo>
                        <a:pt x="576065" y="818273"/>
                      </a:moveTo>
                      <a:lnTo>
                        <a:pt x="1335077" y="818273"/>
                      </a:lnTo>
                      <a:cubicBezTo>
                        <a:pt x="1591958" y="818273"/>
                        <a:pt x="1800200" y="1038084"/>
                        <a:pt x="1800200" y="1309237"/>
                      </a:cubicBezTo>
                      <a:cubicBezTo>
                        <a:pt x="1800200" y="1580389"/>
                        <a:pt x="1591958" y="1800200"/>
                        <a:pt x="1335077" y="1800200"/>
                      </a:cubicBezTo>
                      <a:lnTo>
                        <a:pt x="576065" y="1800200"/>
                      </a:lnTo>
                      <a:lnTo>
                        <a:pt x="576065" y="1636546"/>
                      </a:lnTo>
                      <a:lnTo>
                        <a:pt x="1335077" y="1636546"/>
                      </a:lnTo>
                      <a:cubicBezTo>
                        <a:pt x="1506331" y="1636546"/>
                        <a:pt x="1645159" y="1490005"/>
                        <a:pt x="1645159" y="1309237"/>
                      </a:cubicBezTo>
                      <a:cubicBezTo>
                        <a:pt x="1645159" y="1128469"/>
                        <a:pt x="1506331" y="981928"/>
                        <a:pt x="1335077" y="981928"/>
                      </a:cubicBezTo>
                      <a:lnTo>
                        <a:pt x="576065" y="981928"/>
                      </a:lnTo>
                      <a:close/>
                      <a:moveTo>
                        <a:pt x="576065" y="0"/>
                      </a:moveTo>
                      <a:lnTo>
                        <a:pt x="1391064" y="0"/>
                      </a:lnTo>
                      <a:lnTo>
                        <a:pt x="1391064" y="163654"/>
                      </a:lnTo>
                      <a:lnTo>
                        <a:pt x="576065" y="163654"/>
                      </a:lnTo>
                      <a:close/>
                      <a:moveTo>
                        <a:pt x="490964" y="0"/>
                      </a:moveTo>
                      <a:lnTo>
                        <a:pt x="504057" y="0"/>
                      </a:lnTo>
                      <a:lnTo>
                        <a:pt x="504057" y="163654"/>
                      </a:lnTo>
                      <a:lnTo>
                        <a:pt x="490964" y="163654"/>
                      </a:lnTo>
                      <a:cubicBezTo>
                        <a:pt x="310195" y="163654"/>
                        <a:pt x="163655" y="310195"/>
                        <a:pt x="163655" y="490963"/>
                      </a:cubicBezTo>
                      <a:cubicBezTo>
                        <a:pt x="163655" y="671731"/>
                        <a:pt x="310195" y="818272"/>
                        <a:pt x="490964" y="818272"/>
                      </a:cubicBezTo>
                      <a:lnTo>
                        <a:pt x="490964" y="981927"/>
                      </a:lnTo>
                      <a:cubicBezTo>
                        <a:pt x="219811" y="981927"/>
                        <a:pt x="0" y="762116"/>
                        <a:pt x="0" y="490963"/>
                      </a:cubicBezTo>
                      <a:cubicBezTo>
                        <a:pt x="0" y="219811"/>
                        <a:pt x="219811" y="0"/>
                        <a:pt x="49096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grpSp>
              <p:nvGrpSpPr>
                <p:cNvPr id="187" name="Agrupar 186">
                  <a:extLst>
                    <a:ext uri="{FF2B5EF4-FFF2-40B4-BE49-F238E27FC236}">
                      <a16:creationId xmlns:a16="http://schemas.microsoft.com/office/drawing/2014/main" xmlns="" id="{719E466B-D4E1-4A04-88B8-1DAD79229EAD}"/>
                    </a:ext>
                  </a:extLst>
                </p:cNvPr>
                <p:cNvGrpSpPr/>
                <p:nvPr/>
              </p:nvGrpSpPr>
              <p:grpSpPr>
                <a:xfrm>
                  <a:off x="5796136" y="2348880"/>
                  <a:ext cx="1118242" cy="1152128"/>
                  <a:chOff x="5796136" y="2204864"/>
                  <a:chExt cx="1327912" cy="1368152"/>
                </a:xfrm>
                <a:grpFill/>
              </p:grpSpPr>
              <p:sp>
                <p:nvSpPr>
                  <p:cNvPr id="188" name="Cruz 187">
                    <a:extLst>
                      <a:ext uri="{FF2B5EF4-FFF2-40B4-BE49-F238E27FC236}">
                        <a16:creationId xmlns:a16="http://schemas.microsoft.com/office/drawing/2014/main" xmlns="" id="{43B6353C-8068-4088-8359-BD4A79D5740F}"/>
                      </a:ext>
                    </a:extLst>
                  </p:cNvPr>
                  <p:cNvSpPr/>
                  <p:nvPr/>
                </p:nvSpPr>
                <p:spPr>
                  <a:xfrm flipH="1">
                    <a:off x="5796136" y="2241841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89" name="Cruz 188">
                    <a:extLst>
                      <a:ext uri="{FF2B5EF4-FFF2-40B4-BE49-F238E27FC236}">
                        <a16:creationId xmlns:a16="http://schemas.microsoft.com/office/drawing/2014/main" xmlns="" id="{E3AEB842-D922-43E9-BF04-8A9B6F1BA204}"/>
                      </a:ext>
                    </a:extLst>
                  </p:cNvPr>
                  <p:cNvSpPr/>
                  <p:nvPr/>
                </p:nvSpPr>
                <p:spPr>
                  <a:xfrm flipH="1">
                    <a:off x="5832026" y="2278818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90" name="Cruz 189">
                    <a:extLst>
                      <a:ext uri="{FF2B5EF4-FFF2-40B4-BE49-F238E27FC236}">
                        <a16:creationId xmlns:a16="http://schemas.microsoft.com/office/drawing/2014/main" xmlns="" id="{C1AF8951-E1D7-4677-ABFD-1CDCC1B262D4}"/>
                      </a:ext>
                    </a:extLst>
                  </p:cNvPr>
                  <p:cNvSpPr/>
                  <p:nvPr/>
                </p:nvSpPr>
                <p:spPr>
                  <a:xfrm flipH="1">
                    <a:off x="5832026" y="2204864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grpSp>
                <p:nvGrpSpPr>
                  <p:cNvPr id="191" name="Grupo 19">
                    <a:extLst>
                      <a:ext uri="{FF2B5EF4-FFF2-40B4-BE49-F238E27FC236}">
                        <a16:creationId xmlns:a16="http://schemas.microsoft.com/office/drawing/2014/main" xmlns="" id="{A88D7AC9-E980-4A2F-8AEC-1D4025B677B3}"/>
                      </a:ext>
                    </a:extLst>
                  </p:cNvPr>
                  <p:cNvGrpSpPr/>
                  <p:nvPr/>
                </p:nvGrpSpPr>
                <p:grpSpPr>
                  <a:xfrm>
                    <a:off x="5832026" y="2241841"/>
                    <a:ext cx="1292022" cy="1294198"/>
                    <a:chOff x="4355976" y="1988840"/>
                    <a:chExt cx="2592288" cy="2520280"/>
                  </a:xfrm>
                  <a:grpFill/>
                </p:grpSpPr>
                <p:sp>
                  <p:nvSpPr>
                    <p:cNvPr id="192" name="Cruz 191">
                      <a:extLst>
                        <a:ext uri="{FF2B5EF4-FFF2-40B4-BE49-F238E27FC236}">
                          <a16:creationId xmlns:a16="http://schemas.microsoft.com/office/drawing/2014/main" xmlns="" id="{5B82981F-6B8A-4615-BBD3-77F9CA365C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7984" y="1988840"/>
                      <a:ext cx="2520280" cy="2520280"/>
                    </a:xfrm>
                    <a:prstGeom prst="plus">
                      <a:avLst>
                        <a:gd name="adj" fmla="val 39081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193" name="Cruz 192">
                      <a:extLst>
                        <a:ext uri="{FF2B5EF4-FFF2-40B4-BE49-F238E27FC236}">
                          <a16:creationId xmlns:a16="http://schemas.microsoft.com/office/drawing/2014/main" xmlns="" id="{4D825DB6-948A-4B8F-9A55-93128720BC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5976" y="1988840"/>
                      <a:ext cx="2520279" cy="2444272"/>
                    </a:xfrm>
                    <a:prstGeom prst="plus">
                      <a:avLst>
                        <a:gd name="adj" fmla="val 39081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dirty="0"/>
                    </a:p>
                  </p:txBody>
                </p:sp>
              </p:grpSp>
            </p:grpSp>
          </p:grpSp>
          <p:sp>
            <p:nvSpPr>
              <p:cNvPr id="181" name="Triângulo Retângulo 180">
                <a:extLst>
                  <a:ext uri="{FF2B5EF4-FFF2-40B4-BE49-F238E27FC236}">
                    <a16:creationId xmlns:a16="http://schemas.microsoft.com/office/drawing/2014/main" xmlns="" id="{F29D0AC5-0618-458B-AC88-DD0353B134A7}"/>
                  </a:ext>
                </a:extLst>
              </p:cNvPr>
              <p:cNvSpPr/>
              <p:nvPr/>
            </p:nvSpPr>
            <p:spPr>
              <a:xfrm rot="13500000">
                <a:off x="7273502" y="3857241"/>
                <a:ext cx="377669" cy="377669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36" name="Agrupar 25">
              <a:extLst>
                <a:ext uri="{FF2B5EF4-FFF2-40B4-BE49-F238E27FC236}">
                  <a16:creationId xmlns:a16="http://schemas.microsoft.com/office/drawing/2014/main" xmlns="" id="{0982C514-3736-44FA-8BD4-8EA11386D6D9}"/>
                </a:ext>
              </a:extLst>
            </p:cNvPr>
            <p:cNvGrpSpPr/>
            <p:nvPr/>
          </p:nvGrpSpPr>
          <p:grpSpPr>
            <a:xfrm>
              <a:off x="5868144" y="2291274"/>
              <a:ext cx="1368152" cy="1641782"/>
              <a:chOff x="3707904" y="476672"/>
              <a:chExt cx="2304256" cy="2765107"/>
            </a:xfrm>
          </p:grpSpPr>
          <p:grpSp>
            <p:nvGrpSpPr>
              <p:cNvPr id="237" name="Agrupar 3">
                <a:extLst>
                  <a:ext uri="{FF2B5EF4-FFF2-40B4-BE49-F238E27FC236}">
                    <a16:creationId xmlns:a16="http://schemas.microsoft.com/office/drawing/2014/main" xmlns="" id="{ACEB07BC-D838-4D03-B42B-237643D31B08}"/>
                  </a:ext>
                </a:extLst>
              </p:cNvPr>
              <p:cNvGrpSpPr/>
              <p:nvPr/>
            </p:nvGrpSpPr>
            <p:grpSpPr>
              <a:xfrm>
                <a:off x="3707904" y="476672"/>
                <a:ext cx="2304256" cy="2765107"/>
                <a:chOff x="3131840" y="1124744"/>
                <a:chExt cx="3312368" cy="3888432"/>
              </a:xfrm>
            </p:grpSpPr>
            <p:sp>
              <p:nvSpPr>
                <p:cNvPr id="252" name="Retângulo: Cantos Arredondados 4">
                  <a:extLst>
                    <a:ext uri="{FF2B5EF4-FFF2-40B4-BE49-F238E27FC236}">
                      <a16:creationId xmlns:a16="http://schemas.microsoft.com/office/drawing/2014/main" xmlns="" id="{299274A5-E009-4533-8660-247FEDFEAFCD}"/>
                    </a:ext>
                  </a:extLst>
                </p:cNvPr>
                <p:cNvSpPr/>
                <p:nvPr/>
              </p:nvSpPr>
              <p:spPr>
                <a:xfrm>
                  <a:off x="3347864" y="1124744"/>
                  <a:ext cx="2952328" cy="3888432"/>
                </a:xfrm>
                <a:prstGeom prst="roundRect">
                  <a:avLst>
                    <a:gd name="adj" fmla="val 436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53" name="Retângulo: Cantos Arredondados 5">
                  <a:extLst>
                    <a:ext uri="{FF2B5EF4-FFF2-40B4-BE49-F238E27FC236}">
                      <a16:creationId xmlns:a16="http://schemas.microsoft.com/office/drawing/2014/main" xmlns="" id="{EBA4F257-87BB-4AC7-9E6A-E242F2B17FCE}"/>
                    </a:ext>
                  </a:extLst>
                </p:cNvPr>
                <p:cNvSpPr/>
                <p:nvPr/>
              </p:nvSpPr>
              <p:spPr>
                <a:xfrm>
                  <a:off x="3131840" y="1124744"/>
                  <a:ext cx="648072" cy="388843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6B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54" name="Retângulo: Cantos Arredondados 6">
                  <a:extLst>
                    <a:ext uri="{FF2B5EF4-FFF2-40B4-BE49-F238E27FC236}">
                      <a16:creationId xmlns:a16="http://schemas.microsoft.com/office/drawing/2014/main" xmlns="" id="{BFA31868-C509-46BF-AFF4-817D1ABE891A}"/>
                    </a:ext>
                  </a:extLst>
                </p:cNvPr>
                <p:cNvSpPr/>
                <p:nvPr/>
              </p:nvSpPr>
              <p:spPr>
                <a:xfrm>
                  <a:off x="3491880" y="1628800"/>
                  <a:ext cx="2952328" cy="3384376"/>
                </a:xfrm>
                <a:prstGeom prst="roundRect">
                  <a:avLst>
                    <a:gd name="adj" fmla="val 4363"/>
                  </a:avLst>
                </a:prstGeom>
                <a:solidFill>
                  <a:srgbClr val="0086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55" name="Forma Livre: Forma 7">
                  <a:extLst>
                    <a:ext uri="{FF2B5EF4-FFF2-40B4-BE49-F238E27FC236}">
                      <a16:creationId xmlns:a16="http://schemas.microsoft.com/office/drawing/2014/main" xmlns="" id="{1C110976-6F38-451A-A5B4-C9C5B2CFC2E5}"/>
                    </a:ext>
                  </a:extLst>
                </p:cNvPr>
                <p:cNvSpPr/>
                <p:nvPr/>
              </p:nvSpPr>
              <p:spPr>
                <a:xfrm>
                  <a:off x="3275856" y="1268760"/>
                  <a:ext cx="2880320" cy="360040"/>
                </a:xfrm>
                <a:custGeom>
                  <a:avLst/>
                  <a:gdLst>
                    <a:gd name="connsiteX0" fmla="*/ 219248 w 2736304"/>
                    <a:gd name="connsiteY0" fmla="*/ 0 h 438496"/>
                    <a:gd name="connsiteX1" fmla="*/ 2733080 w 2736304"/>
                    <a:gd name="connsiteY1" fmla="*/ 0 h 438496"/>
                    <a:gd name="connsiteX2" fmla="*/ 2736304 w 2736304"/>
                    <a:gd name="connsiteY2" fmla="*/ 325 h 438496"/>
                    <a:gd name="connsiteX3" fmla="*/ 2736304 w 2736304"/>
                    <a:gd name="connsiteY3" fmla="*/ 438171 h 438496"/>
                    <a:gd name="connsiteX4" fmla="*/ 2733080 w 2736304"/>
                    <a:gd name="connsiteY4" fmla="*/ 438496 h 438496"/>
                    <a:gd name="connsiteX5" fmla="*/ 219248 w 2736304"/>
                    <a:gd name="connsiteY5" fmla="*/ 438496 h 438496"/>
                    <a:gd name="connsiteX6" fmla="*/ 0 w 2736304"/>
                    <a:gd name="connsiteY6" fmla="*/ 219248 h 438496"/>
                    <a:gd name="connsiteX7" fmla="*/ 219248 w 2736304"/>
                    <a:gd name="connsiteY7" fmla="*/ 0 h 4384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6304" h="438496">
                      <a:moveTo>
                        <a:pt x="219248" y="0"/>
                      </a:moveTo>
                      <a:lnTo>
                        <a:pt x="2733080" y="0"/>
                      </a:lnTo>
                      <a:lnTo>
                        <a:pt x="2736304" y="325"/>
                      </a:lnTo>
                      <a:lnTo>
                        <a:pt x="2736304" y="438171"/>
                      </a:lnTo>
                      <a:lnTo>
                        <a:pt x="2733080" y="438496"/>
                      </a:lnTo>
                      <a:lnTo>
                        <a:pt x="219248" y="438496"/>
                      </a:lnTo>
                      <a:cubicBezTo>
                        <a:pt x="98161" y="438496"/>
                        <a:pt x="0" y="340335"/>
                        <a:pt x="0" y="219248"/>
                      </a:cubicBezTo>
                      <a:cubicBezTo>
                        <a:pt x="0" y="98161"/>
                        <a:pt x="98161" y="0"/>
                        <a:pt x="219248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56" name="Retângulo 255">
                  <a:extLst>
                    <a:ext uri="{FF2B5EF4-FFF2-40B4-BE49-F238E27FC236}">
                      <a16:creationId xmlns:a16="http://schemas.microsoft.com/office/drawing/2014/main" xmlns="" id="{2B8A9CF0-4D1F-439D-86E2-337DC8D1A6CD}"/>
                    </a:ext>
                  </a:extLst>
                </p:cNvPr>
                <p:cNvSpPr/>
                <p:nvPr/>
              </p:nvSpPr>
              <p:spPr>
                <a:xfrm>
                  <a:off x="3491880" y="1628800"/>
                  <a:ext cx="288032" cy="3384376"/>
                </a:xfrm>
                <a:prstGeom prst="rect">
                  <a:avLst/>
                </a:prstGeom>
                <a:solidFill>
                  <a:srgbClr val="0078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57" name="Retângulo: Cantos Arredondados 9">
                  <a:extLst>
                    <a:ext uri="{FF2B5EF4-FFF2-40B4-BE49-F238E27FC236}">
                      <a16:creationId xmlns:a16="http://schemas.microsoft.com/office/drawing/2014/main" xmlns="" id="{5814B72D-72BB-4EBA-96BB-C2AA7D7B5D3C}"/>
                    </a:ext>
                  </a:extLst>
                </p:cNvPr>
                <p:cNvSpPr/>
                <p:nvPr/>
              </p:nvSpPr>
              <p:spPr>
                <a:xfrm>
                  <a:off x="4067944" y="4293096"/>
                  <a:ext cx="2016224" cy="7200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58" name="Retângulo: Cantos Arredondados 10">
                  <a:extLst>
                    <a:ext uri="{FF2B5EF4-FFF2-40B4-BE49-F238E27FC236}">
                      <a16:creationId xmlns:a16="http://schemas.microsoft.com/office/drawing/2014/main" xmlns="" id="{2A2E7C31-87C7-4D32-A407-A0B6795D6D0A}"/>
                    </a:ext>
                  </a:extLst>
                </p:cNvPr>
                <p:cNvSpPr/>
                <p:nvPr/>
              </p:nvSpPr>
              <p:spPr>
                <a:xfrm>
                  <a:off x="4427984" y="4509120"/>
                  <a:ext cx="1296144" cy="7200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238" name="Agrupar 11">
                <a:extLst>
                  <a:ext uri="{FF2B5EF4-FFF2-40B4-BE49-F238E27FC236}">
                    <a16:creationId xmlns:a16="http://schemas.microsoft.com/office/drawing/2014/main" xmlns="" id="{36F33AA7-5CFF-4D5A-9A01-9289DEEBB53E}"/>
                  </a:ext>
                </a:extLst>
              </p:cNvPr>
              <p:cNvGrpSpPr/>
              <p:nvPr/>
            </p:nvGrpSpPr>
            <p:grpSpPr>
              <a:xfrm>
                <a:off x="4355976" y="1268760"/>
                <a:ext cx="288032" cy="720080"/>
                <a:chOff x="4355976" y="1268760"/>
                <a:chExt cx="288032" cy="720080"/>
              </a:xfrm>
            </p:grpSpPr>
            <p:sp>
              <p:nvSpPr>
                <p:cNvPr id="250" name="Retângulo: Cantos Arredondados 12">
                  <a:extLst>
                    <a:ext uri="{FF2B5EF4-FFF2-40B4-BE49-F238E27FC236}">
                      <a16:creationId xmlns:a16="http://schemas.microsoft.com/office/drawing/2014/main" xmlns="" id="{434BD7BD-4934-4FE3-8F00-C0B50B423EDD}"/>
                    </a:ext>
                  </a:extLst>
                </p:cNvPr>
                <p:cNvSpPr/>
                <p:nvPr/>
              </p:nvSpPr>
              <p:spPr>
                <a:xfrm>
                  <a:off x="4355976" y="1268760"/>
                  <a:ext cx="288032" cy="720080"/>
                </a:xfrm>
                <a:prstGeom prst="roundRect">
                  <a:avLst>
                    <a:gd name="adj" fmla="val 39343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51" name="Retângulo: Cantos Arredondados 13">
                  <a:extLst>
                    <a:ext uri="{FF2B5EF4-FFF2-40B4-BE49-F238E27FC236}">
                      <a16:creationId xmlns:a16="http://schemas.microsoft.com/office/drawing/2014/main" xmlns="" id="{E734CFCA-504A-410E-ABE1-E1ABB9A5F059}"/>
                    </a:ext>
                  </a:extLst>
                </p:cNvPr>
                <p:cNvSpPr/>
                <p:nvPr/>
              </p:nvSpPr>
              <p:spPr>
                <a:xfrm>
                  <a:off x="4499992" y="1340768"/>
                  <a:ext cx="115212" cy="288032"/>
                </a:xfrm>
                <a:prstGeom prst="roundRect">
                  <a:avLst>
                    <a:gd name="adj" fmla="val 3934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239" name="Agrupar 14">
                <a:extLst>
                  <a:ext uri="{FF2B5EF4-FFF2-40B4-BE49-F238E27FC236}">
                    <a16:creationId xmlns:a16="http://schemas.microsoft.com/office/drawing/2014/main" xmlns="" id="{684A825A-5F70-4A0C-BB9E-0687359CBA7E}"/>
                  </a:ext>
                </a:extLst>
              </p:cNvPr>
              <p:cNvGrpSpPr/>
              <p:nvPr/>
            </p:nvGrpSpPr>
            <p:grpSpPr>
              <a:xfrm>
                <a:off x="5364088" y="1268760"/>
                <a:ext cx="288032" cy="720080"/>
                <a:chOff x="4860032" y="1340768"/>
                <a:chExt cx="288032" cy="720080"/>
              </a:xfrm>
            </p:grpSpPr>
            <p:sp>
              <p:nvSpPr>
                <p:cNvPr id="248" name="Retângulo: Cantos Arredondados 15">
                  <a:extLst>
                    <a:ext uri="{FF2B5EF4-FFF2-40B4-BE49-F238E27FC236}">
                      <a16:creationId xmlns:a16="http://schemas.microsoft.com/office/drawing/2014/main" xmlns="" id="{5FD94376-0CD7-41FE-B977-327F88550922}"/>
                    </a:ext>
                  </a:extLst>
                </p:cNvPr>
                <p:cNvSpPr/>
                <p:nvPr/>
              </p:nvSpPr>
              <p:spPr>
                <a:xfrm>
                  <a:off x="4860032" y="1340768"/>
                  <a:ext cx="288032" cy="720080"/>
                </a:xfrm>
                <a:prstGeom prst="roundRect">
                  <a:avLst>
                    <a:gd name="adj" fmla="val 39343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49" name="Retângulo: Cantos Arredondados 16">
                  <a:extLst>
                    <a:ext uri="{FF2B5EF4-FFF2-40B4-BE49-F238E27FC236}">
                      <a16:creationId xmlns:a16="http://schemas.microsoft.com/office/drawing/2014/main" xmlns="" id="{97D1C1F9-787A-47D4-A643-F66F1869E181}"/>
                    </a:ext>
                  </a:extLst>
                </p:cNvPr>
                <p:cNvSpPr/>
                <p:nvPr/>
              </p:nvSpPr>
              <p:spPr>
                <a:xfrm>
                  <a:off x="5004048" y="1412776"/>
                  <a:ext cx="115212" cy="288032"/>
                </a:xfrm>
                <a:prstGeom prst="roundRect">
                  <a:avLst>
                    <a:gd name="adj" fmla="val 3934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240" name="Agrupar 17">
                <a:extLst>
                  <a:ext uri="{FF2B5EF4-FFF2-40B4-BE49-F238E27FC236}">
                    <a16:creationId xmlns:a16="http://schemas.microsoft.com/office/drawing/2014/main" xmlns="" id="{EDFE7646-CFCE-4BD1-BA03-E0A2FF14565D}"/>
                  </a:ext>
                </a:extLst>
              </p:cNvPr>
              <p:cNvGrpSpPr/>
              <p:nvPr/>
            </p:nvGrpSpPr>
            <p:grpSpPr>
              <a:xfrm>
                <a:off x="4572000" y="2276872"/>
                <a:ext cx="792088" cy="348945"/>
                <a:chOff x="1691680" y="1268760"/>
                <a:chExt cx="2016224" cy="888224"/>
              </a:xfrm>
            </p:grpSpPr>
            <p:sp>
              <p:nvSpPr>
                <p:cNvPr id="242" name="Forma Livre: Forma 18">
                  <a:extLst>
                    <a:ext uri="{FF2B5EF4-FFF2-40B4-BE49-F238E27FC236}">
                      <a16:creationId xmlns:a16="http://schemas.microsoft.com/office/drawing/2014/main" xmlns="" id="{49038562-5F7A-40E4-B819-A60E974A272D}"/>
                    </a:ext>
                  </a:extLst>
                </p:cNvPr>
                <p:cNvSpPr/>
                <p:nvPr/>
              </p:nvSpPr>
              <p:spPr>
                <a:xfrm>
                  <a:off x="1691680" y="1268760"/>
                  <a:ext cx="936104" cy="888224"/>
                </a:xfrm>
                <a:custGeom>
                  <a:avLst/>
                  <a:gdLst>
                    <a:gd name="connsiteX0" fmla="*/ 353933 w 1440160"/>
                    <a:gd name="connsiteY0" fmla="*/ 0 h 1210914"/>
                    <a:gd name="connsiteX1" fmla="*/ 548974 w 1440160"/>
                    <a:gd name="connsiteY1" fmla="*/ 10782 h 1210914"/>
                    <a:gd name="connsiteX2" fmla="*/ 1440160 w 1440160"/>
                    <a:gd name="connsiteY2" fmla="*/ 610415 h 1210914"/>
                    <a:gd name="connsiteX3" fmla="*/ 548974 w 1440160"/>
                    <a:gd name="connsiteY3" fmla="*/ 1210048 h 1210914"/>
                    <a:gd name="connsiteX4" fmla="*/ 533309 w 1440160"/>
                    <a:gd name="connsiteY4" fmla="*/ 1210914 h 1210914"/>
                    <a:gd name="connsiteX5" fmla="*/ 517463 w 1440160"/>
                    <a:gd name="connsiteY5" fmla="*/ 1209317 h 1210914"/>
                    <a:gd name="connsiteX6" fmla="*/ 0 w 1440160"/>
                    <a:gd name="connsiteY6" fmla="*/ 574411 h 1210914"/>
                    <a:gd name="connsiteX7" fmla="*/ 285729 w 1440160"/>
                    <a:gd name="connsiteY7" fmla="*/ 37020 h 121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160" h="1210914">
                      <a:moveTo>
                        <a:pt x="353933" y="0"/>
                      </a:moveTo>
                      <a:lnTo>
                        <a:pt x="548974" y="10782"/>
                      </a:lnTo>
                      <a:cubicBezTo>
                        <a:pt x="1057573" y="67855"/>
                        <a:pt x="1440160" y="314634"/>
                        <a:pt x="1440160" y="610415"/>
                      </a:cubicBezTo>
                      <a:cubicBezTo>
                        <a:pt x="1440160" y="906197"/>
                        <a:pt x="1057573" y="1152975"/>
                        <a:pt x="548974" y="1210048"/>
                      </a:cubicBezTo>
                      <a:lnTo>
                        <a:pt x="533309" y="1210914"/>
                      </a:lnTo>
                      <a:lnTo>
                        <a:pt x="517463" y="1209317"/>
                      </a:lnTo>
                      <a:cubicBezTo>
                        <a:pt x="222148" y="1148886"/>
                        <a:pt x="0" y="887591"/>
                        <a:pt x="0" y="574411"/>
                      </a:cubicBezTo>
                      <a:cubicBezTo>
                        <a:pt x="0" y="350711"/>
                        <a:pt x="113341" y="153483"/>
                        <a:pt x="285729" y="37020"/>
                      </a:cubicBezTo>
                      <a:close/>
                    </a:path>
                  </a:pathLst>
                </a:cu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43" name="Forma Livre: Forma 19">
                  <a:extLst>
                    <a:ext uri="{FF2B5EF4-FFF2-40B4-BE49-F238E27FC236}">
                      <a16:creationId xmlns:a16="http://schemas.microsoft.com/office/drawing/2014/main" xmlns="" id="{86179193-B553-4AC9-B3D5-A47250F0C5AC}"/>
                    </a:ext>
                  </a:extLst>
                </p:cNvPr>
                <p:cNvSpPr/>
                <p:nvPr/>
              </p:nvSpPr>
              <p:spPr>
                <a:xfrm flipH="1">
                  <a:off x="2771800" y="1268760"/>
                  <a:ext cx="936104" cy="888224"/>
                </a:xfrm>
                <a:custGeom>
                  <a:avLst/>
                  <a:gdLst>
                    <a:gd name="connsiteX0" fmla="*/ 353933 w 1440160"/>
                    <a:gd name="connsiteY0" fmla="*/ 0 h 1210914"/>
                    <a:gd name="connsiteX1" fmla="*/ 548974 w 1440160"/>
                    <a:gd name="connsiteY1" fmla="*/ 10782 h 1210914"/>
                    <a:gd name="connsiteX2" fmla="*/ 1440160 w 1440160"/>
                    <a:gd name="connsiteY2" fmla="*/ 610415 h 1210914"/>
                    <a:gd name="connsiteX3" fmla="*/ 548974 w 1440160"/>
                    <a:gd name="connsiteY3" fmla="*/ 1210048 h 1210914"/>
                    <a:gd name="connsiteX4" fmla="*/ 533309 w 1440160"/>
                    <a:gd name="connsiteY4" fmla="*/ 1210914 h 1210914"/>
                    <a:gd name="connsiteX5" fmla="*/ 517463 w 1440160"/>
                    <a:gd name="connsiteY5" fmla="*/ 1209317 h 1210914"/>
                    <a:gd name="connsiteX6" fmla="*/ 0 w 1440160"/>
                    <a:gd name="connsiteY6" fmla="*/ 574411 h 1210914"/>
                    <a:gd name="connsiteX7" fmla="*/ 285729 w 1440160"/>
                    <a:gd name="connsiteY7" fmla="*/ 37020 h 121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160" h="1210914">
                      <a:moveTo>
                        <a:pt x="353933" y="0"/>
                      </a:moveTo>
                      <a:lnTo>
                        <a:pt x="548974" y="10782"/>
                      </a:lnTo>
                      <a:cubicBezTo>
                        <a:pt x="1057573" y="67855"/>
                        <a:pt x="1440160" y="314634"/>
                        <a:pt x="1440160" y="610415"/>
                      </a:cubicBezTo>
                      <a:cubicBezTo>
                        <a:pt x="1440160" y="906197"/>
                        <a:pt x="1057573" y="1152975"/>
                        <a:pt x="548974" y="1210048"/>
                      </a:cubicBezTo>
                      <a:lnTo>
                        <a:pt x="533309" y="1210914"/>
                      </a:lnTo>
                      <a:lnTo>
                        <a:pt x="517463" y="1209317"/>
                      </a:lnTo>
                      <a:cubicBezTo>
                        <a:pt x="222148" y="1148886"/>
                        <a:pt x="0" y="887591"/>
                        <a:pt x="0" y="574411"/>
                      </a:cubicBezTo>
                      <a:cubicBezTo>
                        <a:pt x="0" y="350711"/>
                        <a:pt x="113341" y="153483"/>
                        <a:pt x="285729" y="37020"/>
                      </a:cubicBezTo>
                      <a:close/>
                    </a:path>
                  </a:pathLst>
                </a:cu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44" name="Elipse 243">
                  <a:extLst>
                    <a:ext uri="{FF2B5EF4-FFF2-40B4-BE49-F238E27FC236}">
                      <a16:creationId xmlns:a16="http://schemas.microsoft.com/office/drawing/2014/main" xmlns="" id="{BB3D9672-C3A6-491C-B071-9218493A9C75}"/>
                    </a:ext>
                  </a:extLst>
                </p:cNvPr>
                <p:cNvSpPr/>
                <p:nvPr/>
              </p:nvSpPr>
              <p:spPr>
                <a:xfrm>
                  <a:off x="2483768" y="1556792"/>
                  <a:ext cx="432048" cy="432048"/>
                </a:xfrm>
                <a:prstGeom prst="ellipse">
                  <a:avLst/>
                </a:pr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45" name="Retângulo: Cantos Arredondados 21">
                  <a:extLst>
                    <a:ext uri="{FF2B5EF4-FFF2-40B4-BE49-F238E27FC236}">
                      <a16:creationId xmlns:a16="http://schemas.microsoft.com/office/drawing/2014/main" xmlns="" id="{E36ADEB4-C02B-451D-A82F-59E049574D02}"/>
                    </a:ext>
                  </a:extLst>
                </p:cNvPr>
                <p:cNvSpPr/>
                <p:nvPr/>
              </p:nvSpPr>
              <p:spPr>
                <a:xfrm rot="2899544">
                  <a:off x="3306093" y="1395083"/>
                  <a:ext cx="227559" cy="18305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46" name="Retângulo: Cantos Arredondados 22">
                  <a:extLst>
                    <a:ext uri="{FF2B5EF4-FFF2-40B4-BE49-F238E27FC236}">
                      <a16:creationId xmlns:a16="http://schemas.microsoft.com/office/drawing/2014/main" xmlns="" id="{00B2468B-E557-4A6B-9776-872496847B7D}"/>
                    </a:ext>
                  </a:extLst>
                </p:cNvPr>
                <p:cNvSpPr/>
                <p:nvPr/>
              </p:nvSpPr>
              <p:spPr>
                <a:xfrm rot="2899544">
                  <a:off x="2715110" y="1656317"/>
                  <a:ext cx="115288" cy="927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47" name="Retângulo: Cantos Arredondados 23">
                  <a:extLst>
                    <a:ext uri="{FF2B5EF4-FFF2-40B4-BE49-F238E27FC236}">
                      <a16:creationId xmlns:a16="http://schemas.microsoft.com/office/drawing/2014/main" xmlns="" id="{A8B0237E-3D5C-404F-AFA7-0BE630C69FD9}"/>
                    </a:ext>
                  </a:extLst>
                </p:cNvPr>
                <p:cNvSpPr/>
                <p:nvPr/>
              </p:nvSpPr>
              <p:spPr>
                <a:xfrm rot="2899544">
                  <a:off x="2153964" y="1467091"/>
                  <a:ext cx="227559" cy="18305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sp>
            <p:nvSpPr>
              <p:cNvPr id="241" name="Forma Livre: Forma 24">
                <a:extLst>
                  <a:ext uri="{FF2B5EF4-FFF2-40B4-BE49-F238E27FC236}">
                    <a16:creationId xmlns:a16="http://schemas.microsoft.com/office/drawing/2014/main" xmlns="" id="{59EB2E63-3A48-42A1-81EE-CC62EC6A9BC8}"/>
                  </a:ext>
                </a:extLst>
              </p:cNvPr>
              <p:cNvSpPr/>
              <p:nvPr/>
            </p:nvSpPr>
            <p:spPr>
              <a:xfrm>
                <a:off x="4788024" y="1988840"/>
                <a:ext cx="486100" cy="151092"/>
              </a:xfrm>
              <a:custGeom>
                <a:avLst/>
                <a:gdLst>
                  <a:gd name="connsiteX0" fmla="*/ 0 w 1111388"/>
                  <a:gd name="connsiteY0" fmla="*/ 0 h 432048"/>
                  <a:gd name="connsiteX1" fmla="*/ 178363 w 1111388"/>
                  <a:gd name="connsiteY1" fmla="*/ 0 h 432048"/>
                  <a:gd name="connsiteX2" fmla="*/ 195264 w 1111388"/>
                  <a:gd name="connsiteY2" fmla="*/ 31138 h 432048"/>
                  <a:gd name="connsiteX3" fmla="*/ 542992 w 1111388"/>
                  <a:gd name="connsiteY3" fmla="*/ 216024 h 432048"/>
                  <a:gd name="connsiteX4" fmla="*/ 568396 w 1111388"/>
                  <a:gd name="connsiteY4" fmla="*/ 216024 h 432048"/>
                  <a:gd name="connsiteX5" fmla="*/ 916124 w 1111388"/>
                  <a:gd name="connsiteY5" fmla="*/ 31138 h 432048"/>
                  <a:gd name="connsiteX6" fmla="*/ 933026 w 1111388"/>
                  <a:gd name="connsiteY6" fmla="*/ 0 h 432048"/>
                  <a:gd name="connsiteX7" fmla="*/ 1111388 w 1111388"/>
                  <a:gd name="connsiteY7" fmla="*/ 0 h 432048"/>
                  <a:gd name="connsiteX8" fmla="*/ 1086488 w 1111388"/>
                  <a:gd name="connsiteY8" fmla="*/ 80214 h 432048"/>
                  <a:gd name="connsiteX9" fmla="*/ 555694 w 1111388"/>
                  <a:gd name="connsiteY9" fmla="*/ 432048 h 432048"/>
                  <a:gd name="connsiteX10" fmla="*/ 24900 w 1111388"/>
                  <a:gd name="connsiteY10" fmla="*/ 80214 h 432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11388" h="432048">
                    <a:moveTo>
                      <a:pt x="0" y="0"/>
                    </a:moveTo>
                    <a:lnTo>
                      <a:pt x="178363" y="0"/>
                    </a:lnTo>
                    <a:lnTo>
                      <a:pt x="195264" y="31138"/>
                    </a:lnTo>
                    <a:cubicBezTo>
                      <a:pt x="270624" y="142685"/>
                      <a:pt x="398243" y="216024"/>
                      <a:pt x="542992" y="216024"/>
                    </a:cubicBezTo>
                    <a:lnTo>
                      <a:pt x="568396" y="216024"/>
                    </a:lnTo>
                    <a:cubicBezTo>
                      <a:pt x="713145" y="216024"/>
                      <a:pt x="840765" y="142685"/>
                      <a:pt x="916124" y="31138"/>
                    </a:cubicBezTo>
                    <a:lnTo>
                      <a:pt x="933026" y="0"/>
                    </a:lnTo>
                    <a:lnTo>
                      <a:pt x="1111388" y="0"/>
                    </a:lnTo>
                    <a:lnTo>
                      <a:pt x="1086488" y="80214"/>
                    </a:lnTo>
                    <a:cubicBezTo>
                      <a:pt x="999037" y="286972"/>
                      <a:pt x="794307" y="432048"/>
                      <a:pt x="555694" y="432048"/>
                    </a:cubicBezTo>
                    <a:cubicBezTo>
                      <a:pt x="317081" y="432048"/>
                      <a:pt x="112352" y="286972"/>
                      <a:pt x="24900" y="8021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6036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xmlns="" id="{3D87001C-7D27-421D-A63F-6D270C90E17A}"/>
              </a:ext>
            </a:extLst>
          </p:cNvPr>
          <p:cNvGrpSpPr/>
          <p:nvPr/>
        </p:nvGrpSpPr>
        <p:grpSpPr>
          <a:xfrm>
            <a:off x="8820845" y="4367808"/>
            <a:ext cx="3569856" cy="3569856"/>
            <a:chOff x="2555776" y="1700808"/>
            <a:chExt cx="3569856" cy="3569856"/>
          </a:xfrm>
        </p:grpSpPr>
        <p:sp>
          <p:nvSpPr>
            <p:cNvPr id="4" name="Retângulo de cantos arredondados 1">
              <a:extLst>
                <a:ext uri="{FF2B5EF4-FFF2-40B4-BE49-F238E27FC236}">
                  <a16:creationId xmlns:a16="http://schemas.microsoft.com/office/drawing/2014/main" xmlns="" id="{01FE36E1-3683-4B1B-9B14-2F6240C5F4DB}"/>
                </a:ext>
              </a:extLst>
            </p:cNvPr>
            <p:cNvSpPr/>
            <p:nvPr/>
          </p:nvSpPr>
          <p:spPr>
            <a:xfrm>
              <a:off x="2555776" y="1700808"/>
              <a:ext cx="3569856" cy="3569856"/>
            </a:xfrm>
            <a:prstGeom prst="roundRect">
              <a:avLst/>
            </a:prstGeom>
            <a:gradFill flip="none" rotWithShape="1">
              <a:gsLst>
                <a:gs pos="0">
                  <a:srgbClr val="00F26D"/>
                </a:gs>
                <a:gs pos="100000">
                  <a:srgbClr val="0070BC">
                    <a:alpha val="79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" name="Forma Livre: Forma 109">
              <a:extLst>
                <a:ext uri="{FF2B5EF4-FFF2-40B4-BE49-F238E27FC236}">
                  <a16:creationId xmlns:a16="http://schemas.microsoft.com/office/drawing/2014/main" xmlns="" id="{B9465C0E-42EB-49AA-8EEB-1206511633B5}"/>
                </a:ext>
              </a:extLst>
            </p:cNvPr>
            <p:cNvSpPr/>
            <p:nvPr/>
          </p:nvSpPr>
          <p:spPr>
            <a:xfrm>
              <a:off x="3131840" y="2276872"/>
              <a:ext cx="2333592" cy="2520280"/>
            </a:xfrm>
            <a:custGeom>
              <a:avLst/>
              <a:gdLst>
                <a:gd name="connsiteX0" fmla="*/ 327309 w 1800200"/>
                <a:gd name="connsiteY0" fmla="*/ 1636546 h 1800200"/>
                <a:gd name="connsiteX1" fmla="*/ 504057 w 1800200"/>
                <a:gd name="connsiteY1" fmla="*/ 1636546 h 1800200"/>
                <a:gd name="connsiteX2" fmla="*/ 504057 w 1800200"/>
                <a:gd name="connsiteY2" fmla="*/ 1800200 h 1800200"/>
                <a:gd name="connsiteX3" fmla="*/ 327309 w 1800200"/>
                <a:gd name="connsiteY3" fmla="*/ 1800200 h 1800200"/>
                <a:gd name="connsiteX4" fmla="*/ 576065 w 1800200"/>
                <a:gd name="connsiteY4" fmla="*/ 818273 h 1800200"/>
                <a:gd name="connsiteX5" fmla="*/ 1335077 w 1800200"/>
                <a:gd name="connsiteY5" fmla="*/ 818273 h 1800200"/>
                <a:gd name="connsiteX6" fmla="*/ 1800200 w 1800200"/>
                <a:gd name="connsiteY6" fmla="*/ 1309237 h 1800200"/>
                <a:gd name="connsiteX7" fmla="*/ 1335077 w 1800200"/>
                <a:gd name="connsiteY7" fmla="*/ 1800200 h 1800200"/>
                <a:gd name="connsiteX8" fmla="*/ 576065 w 1800200"/>
                <a:gd name="connsiteY8" fmla="*/ 1800200 h 1800200"/>
                <a:gd name="connsiteX9" fmla="*/ 576065 w 1800200"/>
                <a:gd name="connsiteY9" fmla="*/ 1636546 h 1800200"/>
                <a:gd name="connsiteX10" fmla="*/ 1335077 w 1800200"/>
                <a:gd name="connsiteY10" fmla="*/ 1636546 h 1800200"/>
                <a:gd name="connsiteX11" fmla="*/ 1645159 w 1800200"/>
                <a:gd name="connsiteY11" fmla="*/ 1309237 h 1800200"/>
                <a:gd name="connsiteX12" fmla="*/ 1335077 w 1800200"/>
                <a:gd name="connsiteY12" fmla="*/ 981928 h 1800200"/>
                <a:gd name="connsiteX13" fmla="*/ 576065 w 1800200"/>
                <a:gd name="connsiteY13" fmla="*/ 981928 h 1800200"/>
                <a:gd name="connsiteX14" fmla="*/ 576065 w 1800200"/>
                <a:gd name="connsiteY14" fmla="*/ 0 h 1800200"/>
                <a:gd name="connsiteX15" fmla="*/ 1391064 w 1800200"/>
                <a:gd name="connsiteY15" fmla="*/ 0 h 1800200"/>
                <a:gd name="connsiteX16" fmla="*/ 1391064 w 1800200"/>
                <a:gd name="connsiteY16" fmla="*/ 163654 h 1800200"/>
                <a:gd name="connsiteX17" fmla="*/ 576065 w 1800200"/>
                <a:gd name="connsiteY17" fmla="*/ 163654 h 1800200"/>
                <a:gd name="connsiteX18" fmla="*/ 490964 w 1800200"/>
                <a:gd name="connsiteY18" fmla="*/ 0 h 1800200"/>
                <a:gd name="connsiteX19" fmla="*/ 504057 w 1800200"/>
                <a:gd name="connsiteY19" fmla="*/ 0 h 1800200"/>
                <a:gd name="connsiteX20" fmla="*/ 504057 w 1800200"/>
                <a:gd name="connsiteY20" fmla="*/ 163654 h 1800200"/>
                <a:gd name="connsiteX21" fmla="*/ 490964 w 1800200"/>
                <a:gd name="connsiteY21" fmla="*/ 163654 h 1800200"/>
                <a:gd name="connsiteX22" fmla="*/ 163655 w 1800200"/>
                <a:gd name="connsiteY22" fmla="*/ 490963 h 1800200"/>
                <a:gd name="connsiteX23" fmla="*/ 490964 w 1800200"/>
                <a:gd name="connsiteY23" fmla="*/ 818272 h 1800200"/>
                <a:gd name="connsiteX24" fmla="*/ 490964 w 1800200"/>
                <a:gd name="connsiteY24" fmla="*/ 981927 h 1800200"/>
                <a:gd name="connsiteX25" fmla="*/ 0 w 1800200"/>
                <a:gd name="connsiteY25" fmla="*/ 490963 h 1800200"/>
                <a:gd name="connsiteX26" fmla="*/ 490964 w 1800200"/>
                <a:gd name="connsiteY26" fmla="*/ 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00200" h="1800200">
                  <a:moveTo>
                    <a:pt x="327309" y="1636546"/>
                  </a:moveTo>
                  <a:lnTo>
                    <a:pt x="504057" y="1636546"/>
                  </a:lnTo>
                  <a:lnTo>
                    <a:pt x="504057" y="1800200"/>
                  </a:lnTo>
                  <a:lnTo>
                    <a:pt x="327309" y="1800200"/>
                  </a:lnTo>
                  <a:close/>
                  <a:moveTo>
                    <a:pt x="576065" y="818273"/>
                  </a:moveTo>
                  <a:lnTo>
                    <a:pt x="1335077" y="818273"/>
                  </a:lnTo>
                  <a:cubicBezTo>
                    <a:pt x="1591958" y="818273"/>
                    <a:pt x="1800200" y="1038084"/>
                    <a:pt x="1800200" y="1309237"/>
                  </a:cubicBezTo>
                  <a:cubicBezTo>
                    <a:pt x="1800200" y="1580389"/>
                    <a:pt x="1591958" y="1800200"/>
                    <a:pt x="1335077" y="1800200"/>
                  </a:cubicBezTo>
                  <a:lnTo>
                    <a:pt x="576065" y="1800200"/>
                  </a:lnTo>
                  <a:lnTo>
                    <a:pt x="576065" y="1636546"/>
                  </a:lnTo>
                  <a:lnTo>
                    <a:pt x="1335077" y="1636546"/>
                  </a:lnTo>
                  <a:cubicBezTo>
                    <a:pt x="1506331" y="1636546"/>
                    <a:pt x="1645159" y="1490005"/>
                    <a:pt x="1645159" y="1309237"/>
                  </a:cubicBezTo>
                  <a:cubicBezTo>
                    <a:pt x="1645159" y="1128469"/>
                    <a:pt x="1506331" y="981928"/>
                    <a:pt x="1335077" y="981928"/>
                  </a:cubicBezTo>
                  <a:lnTo>
                    <a:pt x="576065" y="981928"/>
                  </a:lnTo>
                  <a:close/>
                  <a:moveTo>
                    <a:pt x="576065" y="0"/>
                  </a:moveTo>
                  <a:lnTo>
                    <a:pt x="1391064" y="0"/>
                  </a:lnTo>
                  <a:lnTo>
                    <a:pt x="1391064" y="163654"/>
                  </a:lnTo>
                  <a:lnTo>
                    <a:pt x="576065" y="163654"/>
                  </a:lnTo>
                  <a:close/>
                  <a:moveTo>
                    <a:pt x="490964" y="0"/>
                  </a:moveTo>
                  <a:lnTo>
                    <a:pt x="504057" y="0"/>
                  </a:lnTo>
                  <a:lnTo>
                    <a:pt x="504057" y="163654"/>
                  </a:lnTo>
                  <a:lnTo>
                    <a:pt x="490964" y="163654"/>
                  </a:lnTo>
                  <a:cubicBezTo>
                    <a:pt x="310195" y="163654"/>
                    <a:pt x="163655" y="310195"/>
                    <a:pt x="163655" y="490963"/>
                  </a:cubicBezTo>
                  <a:cubicBezTo>
                    <a:pt x="163655" y="671731"/>
                    <a:pt x="310195" y="818272"/>
                    <a:pt x="490964" y="818272"/>
                  </a:cubicBezTo>
                  <a:lnTo>
                    <a:pt x="490964" y="981927"/>
                  </a:lnTo>
                  <a:cubicBezTo>
                    <a:pt x="219811" y="981927"/>
                    <a:pt x="0" y="762116"/>
                    <a:pt x="0" y="490963"/>
                  </a:cubicBezTo>
                  <a:cubicBezTo>
                    <a:pt x="0" y="219811"/>
                    <a:pt x="219811" y="0"/>
                    <a:pt x="49096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439705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Agrupar 65">
            <a:extLst>
              <a:ext uri="{FF2B5EF4-FFF2-40B4-BE49-F238E27FC236}">
                <a16:creationId xmlns:a16="http://schemas.microsoft.com/office/drawing/2014/main" xmlns="" id="{E6954B9F-5A79-48D6-8E26-CE435D817D49}"/>
              </a:ext>
            </a:extLst>
          </p:cNvPr>
          <p:cNvGrpSpPr/>
          <p:nvPr/>
        </p:nvGrpSpPr>
        <p:grpSpPr>
          <a:xfrm>
            <a:off x="9468919" y="4007768"/>
            <a:ext cx="3312368" cy="3888432"/>
            <a:chOff x="3131840" y="1124744"/>
            <a:chExt cx="3312368" cy="3888432"/>
          </a:xfrm>
        </p:grpSpPr>
        <p:sp>
          <p:nvSpPr>
            <p:cNvPr id="43" name="Retângulo: Cantos Arredondados 42">
              <a:extLst>
                <a:ext uri="{FF2B5EF4-FFF2-40B4-BE49-F238E27FC236}">
                  <a16:creationId xmlns:a16="http://schemas.microsoft.com/office/drawing/2014/main" xmlns="" id="{E26F953E-591C-42D2-BE35-A65C44304A4F}"/>
                </a:ext>
              </a:extLst>
            </p:cNvPr>
            <p:cNvSpPr/>
            <p:nvPr/>
          </p:nvSpPr>
          <p:spPr>
            <a:xfrm>
              <a:off x="3347864" y="1124744"/>
              <a:ext cx="2952328" cy="3888432"/>
            </a:xfrm>
            <a:prstGeom prst="roundRect">
              <a:avLst>
                <a:gd name="adj" fmla="val 436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5" name="Retângulo: Cantos Arredondados 44">
              <a:extLst>
                <a:ext uri="{FF2B5EF4-FFF2-40B4-BE49-F238E27FC236}">
                  <a16:creationId xmlns:a16="http://schemas.microsoft.com/office/drawing/2014/main" xmlns="" id="{27A23B4D-3B78-466F-BC1D-26F73EB37732}"/>
                </a:ext>
              </a:extLst>
            </p:cNvPr>
            <p:cNvSpPr/>
            <p:nvPr/>
          </p:nvSpPr>
          <p:spPr>
            <a:xfrm>
              <a:off x="3131840" y="1124744"/>
              <a:ext cx="648072" cy="3888432"/>
            </a:xfrm>
            <a:prstGeom prst="roundRect">
              <a:avLst>
                <a:gd name="adj" fmla="val 50000"/>
              </a:avLst>
            </a:prstGeom>
            <a:solidFill>
              <a:srgbClr val="4A7D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xmlns="" id="{0DF5B6B1-60E6-42C2-897B-8E521DD10138}"/>
                </a:ext>
              </a:extLst>
            </p:cNvPr>
            <p:cNvSpPr/>
            <p:nvPr/>
          </p:nvSpPr>
          <p:spPr>
            <a:xfrm>
              <a:off x="3491880" y="1628800"/>
              <a:ext cx="2952328" cy="3384376"/>
            </a:xfrm>
            <a:prstGeom prst="roundRect">
              <a:avLst>
                <a:gd name="adj" fmla="val 4363"/>
              </a:avLst>
            </a:prstGeom>
            <a:solidFill>
              <a:srgbClr val="7099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xmlns="" id="{147EA51B-9824-4893-8BCB-944C95F4AD44}"/>
                </a:ext>
              </a:extLst>
            </p:cNvPr>
            <p:cNvSpPr/>
            <p:nvPr/>
          </p:nvSpPr>
          <p:spPr>
            <a:xfrm>
              <a:off x="3275856" y="1268760"/>
              <a:ext cx="2880320" cy="360040"/>
            </a:xfrm>
            <a:custGeom>
              <a:avLst/>
              <a:gdLst>
                <a:gd name="connsiteX0" fmla="*/ 219248 w 2736304"/>
                <a:gd name="connsiteY0" fmla="*/ 0 h 438496"/>
                <a:gd name="connsiteX1" fmla="*/ 2733080 w 2736304"/>
                <a:gd name="connsiteY1" fmla="*/ 0 h 438496"/>
                <a:gd name="connsiteX2" fmla="*/ 2736304 w 2736304"/>
                <a:gd name="connsiteY2" fmla="*/ 325 h 438496"/>
                <a:gd name="connsiteX3" fmla="*/ 2736304 w 2736304"/>
                <a:gd name="connsiteY3" fmla="*/ 438171 h 438496"/>
                <a:gd name="connsiteX4" fmla="*/ 2733080 w 2736304"/>
                <a:gd name="connsiteY4" fmla="*/ 438496 h 438496"/>
                <a:gd name="connsiteX5" fmla="*/ 219248 w 2736304"/>
                <a:gd name="connsiteY5" fmla="*/ 438496 h 438496"/>
                <a:gd name="connsiteX6" fmla="*/ 0 w 2736304"/>
                <a:gd name="connsiteY6" fmla="*/ 219248 h 438496"/>
                <a:gd name="connsiteX7" fmla="*/ 219248 w 2736304"/>
                <a:gd name="connsiteY7" fmla="*/ 0 h 43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6304" h="438496">
                  <a:moveTo>
                    <a:pt x="219248" y="0"/>
                  </a:moveTo>
                  <a:lnTo>
                    <a:pt x="2733080" y="0"/>
                  </a:lnTo>
                  <a:lnTo>
                    <a:pt x="2736304" y="325"/>
                  </a:lnTo>
                  <a:lnTo>
                    <a:pt x="2736304" y="438171"/>
                  </a:lnTo>
                  <a:lnTo>
                    <a:pt x="2733080" y="438496"/>
                  </a:lnTo>
                  <a:lnTo>
                    <a:pt x="219248" y="438496"/>
                  </a:lnTo>
                  <a:cubicBezTo>
                    <a:pt x="98161" y="438496"/>
                    <a:pt x="0" y="340335"/>
                    <a:pt x="0" y="219248"/>
                  </a:cubicBezTo>
                  <a:cubicBezTo>
                    <a:pt x="0" y="98161"/>
                    <a:pt x="98161" y="0"/>
                    <a:pt x="2192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xmlns="" id="{49C67F48-55A3-422E-B4F5-9174C0AB9645}"/>
                </a:ext>
              </a:extLst>
            </p:cNvPr>
            <p:cNvSpPr/>
            <p:nvPr/>
          </p:nvSpPr>
          <p:spPr>
            <a:xfrm>
              <a:off x="3491880" y="1628800"/>
              <a:ext cx="288032" cy="3384376"/>
            </a:xfrm>
            <a:prstGeom prst="rect">
              <a:avLst/>
            </a:prstGeom>
            <a:solidFill>
              <a:srgbClr val="628F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Retângulo: Cantos Arredondados 50">
              <a:extLst>
                <a:ext uri="{FF2B5EF4-FFF2-40B4-BE49-F238E27FC236}">
                  <a16:creationId xmlns:a16="http://schemas.microsoft.com/office/drawing/2014/main" xmlns="" id="{81588C93-3361-4B45-9648-2FA7EF14917B}"/>
                </a:ext>
              </a:extLst>
            </p:cNvPr>
            <p:cNvSpPr/>
            <p:nvPr/>
          </p:nvSpPr>
          <p:spPr>
            <a:xfrm>
              <a:off x="4067944" y="4293096"/>
              <a:ext cx="2016224" cy="720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2" name="Retângulo: Cantos Arredondados 51">
              <a:extLst>
                <a:ext uri="{FF2B5EF4-FFF2-40B4-BE49-F238E27FC236}">
                  <a16:creationId xmlns:a16="http://schemas.microsoft.com/office/drawing/2014/main" xmlns="" id="{40BD0A9D-8A67-4FEC-A85A-0C36C97F9065}"/>
                </a:ext>
              </a:extLst>
            </p:cNvPr>
            <p:cNvSpPr/>
            <p:nvPr/>
          </p:nvSpPr>
          <p:spPr>
            <a:xfrm>
              <a:off x="4427984" y="4509120"/>
              <a:ext cx="1296144" cy="720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xmlns="" id="{F2697B0E-F5E6-4B02-81F0-DEF79381185F}"/>
              </a:ext>
            </a:extLst>
          </p:cNvPr>
          <p:cNvGrpSpPr/>
          <p:nvPr/>
        </p:nvGrpSpPr>
        <p:grpSpPr>
          <a:xfrm>
            <a:off x="6876634" y="5231906"/>
            <a:ext cx="2154107" cy="720080"/>
            <a:chOff x="1619672" y="3501008"/>
            <a:chExt cx="6031499" cy="2016224"/>
          </a:xfrm>
          <a:solidFill>
            <a:schemeClr val="bg1"/>
          </a:solidFill>
        </p:grpSpPr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xmlns="" id="{D4325B3F-99DC-4E4A-9012-C1E27ED1E1D5}"/>
                </a:ext>
              </a:extLst>
            </p:cNvPr>
            <p:cNvGrpSpPr/>
            <p:nvPr/>
          </p:nvGrpSpPr>
          <p:grpSpPr>
            <a:xfrm>
              <a:off x="1619672" y="3501008"/>
              <a:ext cx="5976665" cy="2016224"/>
              <a:chOff x="971599" y="1556792"/>
              <a:chExt cx="5976665" cy="2016224"/>
            </a:xfrm>
            <a:grpFill/>
          </p:grpSpPr>
          <p:sp>
            <p:nvSpPr>
              <p:cNvPr id="39" name="Retângulo 38">
                <a:extLst>
                  <a:ext uri="{FF2B5EF4-FFF2-40B4-BE49-F238E27FC236}">
                    <a16:creationId xmlns:a16="http://schemas.microsoft.com/office/drawing/2014/main" xmlns="" id="{5240F059-3ED5-4CAE-A972-D23AB7B565C3}"/>
                  </a:ext>
                </a:extLst>
              </p:cNvPr>
              <p:cNvSpPr/>
              <p:nvPr/>
            </p:nvSpPr>
            <p:spPr>
              <a:xfrm>
                <a:off x="3059832" y="2060848"/>
                <a:ext cx="216024" cy="14401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0" name="Retângulo 39">
                <a:extLst>
                  <a:ext uri="{FF2B5EF4-FFF2-40B4-BE49-F238E27FC236}">
                    <a16:creationId xmlns:a16="http://schemas.microsoft.com/office/drawing/2014/main" xmlns="" id="{8F856536-A840-44C8-8C60-00E0BC22EF09}"/>
                  </a:ext>
                </a:extLst>
              </p:cNvPr>
              <p:cNvSpPr/>
              <p:nvPr/>
            </p:nvSpPr>
            <p:spPr>
              <a:xfrm rot="5400000">
                <a:off x="4572000" y="-171400"/>
                <a:ext cx="216024" cy="45365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1" name="Forma Livre: Forma 40">
                <a:extLst>
                  <a:ext uri="{FF2B5EF4-FFF2-40B4-BE49-F238E27FC236}">
                    <a16:creationId xmlns:a16="http://schemas.microsoft.com/office/drawing/2014/main" xmlns="" id="{439BBA60-D2B6-4E16-AF87-4E921CAC52DD}"/>
                  </a:ext>
                </a:extLst>
              </p:cNvPr>
              <p:cNvSpPr/>
              <p:nvPr/>
            </p:nvSpPr>
            <p:spPr>
              <a:xfrm>
                <a:off x="3563888" y="2420888"/>
                <a:ext cx="1008112" cy="1152128"/>
              </a:xfrm>
              <a:custGeom>
                <a:avLst/>
                <a:gdLst>
                  <a:gd name="connsiteX0" fmla="*/ 0 w 1224136"/>
                  <a:gd name="connsiteY0" fmla="*/ 0 h 1152128"/>
                  <a:gd name="connsiteX1" fmla="*/ 216024 w 1224136"/>
                  <a:gd name="connsiteY1" fmla="*/ 0 h 1152128"/>
                  <a:gd name="connsiteX2" fmla="*/ 216024 w 1224136"/>
                  <a:gd name="connsiteY2" fmla="*/ 547737 h 1152128"/>
                  <a:gd name="connsiteX3" fmla="*/ 569921 w 1224136"/>
                  <a:gd name="connsiteY3" fmla="*/ 936104 h 1152128"/>
                  <a:gd name="connsiteX4" fmla="*/ 654215 w 1224136"/>
                  <a:gd name="connsiteY4" fmla="*/ 936104 h 1152128"/>
                  <a:gd name="connsiteX5" fmla="*/ 1008112 w 1224136"/>
                  <a:gd name="connsiteY5" fmla="*/ 547737 h 1152128"/>
                  <a:gd name="connsiteX6" fmla="*/ 1008112 w 1224136"/>
                  <a:gd name="connsiteY6" fmla="*/ 0 h 1152128"/>
                  <a:gd name="connsiteX7" fmla="*/ 1224136 w 1224136"/>
                  <a:gd name="connsiteY7" fmla="*/ 0 h 1152128"/>
                  <a:gd name="connsiteX8" fmla="*/ 1224136 w 1224136"/>
                  <a:gd name="connsiteY8" fmla="*/ 605196 h 1152128"/>
                  <a:gd name="connsiteX9" fmla="*/ 677204 w 1224136"/>
                  <a:gd name="connsiteY9" fmla="*/ 1152128 h 1152128"/>
                  <a:gd name="connsiteX10" fmla="*/ 546932 w 1224136"/>
                  <a:gd name="connsiteY10" fmla="*/ 1152128 h 1152128"/>
                  <a:gd name="connsiteX11" fmla="*/ 0 w 1224136"/>
                  <a:gd name="connsiteY11" fmla="*/ 605196 h 115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24136" h="1152128">
                    <a:moveTo>
                      <a:pt x="0" y="0"/>
                    </a:moveTo>
                    <a:lnTo>
                      <a:pt x="216024" y="0"/>
                    </a:lnTo>
                    <a:lnTo>
                      <a:pt x="216024" y="547737"/>
                    </a:lnTo>
                    <a:cubicBezTo>
                      <a:pt x="216024" y="762226"/>
                      <a:pt x="374469" y="936104"/>
                      <a:pt x="569921" y="936104"/>
                    </a:cubicBezTo>
                    <a:lnTo>
                      <a:pt x="654215" y="936104"/>
                    </a:lnTo>
                    <a:cubicBezTo>
                      <a:pt x="849667" y="936104"/>
                      <a:pt x="1008112" y="762226"/>
                      <a:pt x="1008112" y="547737"/>
                    </a:cubicBezTo>
                    <a:lnTo>
                      <a:pt x="1008112" y="0"/>
                    </a:lnTo>
                    <a:lnTo>
                      <a:pt x="1224136" y="0"/>
                    </a:lnTo>
                    <a:lnTo>
                      <a:pt x="1224136" y="605196"/>
                    </a:lnTo>
                    <a:cubicBezTo>
                      <a:pt x="1224136" y="907258"/>
                      <a:pt x="979266" y="1152128"/>
                      <a:pt x="677204" y="1152128"/>
                    </a:cubicBezTo>
                    <a:lnTo>
                      <a:pt x="546932" y="1152128"/>
                    </a:lnTo>
                    <a:cubicBezTo>
                      <a:pt x="244870" y="1152128"/>
                      <a:pt x="0" y="907258"/>
                      <a:pt x="0" y="6051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2" name="Forma Livre: Forma 41">
                <a:extLst>
                  <a:ext uri="{FF2B5EF4-FFF2-40B4-BE49-F238E27FC236}">
                    <a16:creationId xmlns:a16="http://schemas.microsoft.com/office/drawing/2014/main" xmlns="" id="{3593DF70-CCAF-40D2-9359-4E0C4F2C935A}"/>
                  </a:ext>
                </a:extLst>
              </p:cNvPr>
              <p:cNvSpPr/>
              <p:nvPr/>
            </p:nvSpPr>
            <p:spPr>
              <a:xfrm>
                <a:off x="4788024" y="2348880"/>
                <a:ext cx="840093" cy="1152128"/>
              </a:xfrm>
              <a:custGeom>
                <a:avLst/>
                <a:gdLst>
                  <a:gd name="connsiteX0" fmla="*/ 216024 w 1008112"/>
                  <a:gd name="connsiteY0" fmla="*/ 216023 h 1296144"/>
                  <a:gd name="connsiteX1" fmla="*/ 216024 w 1008112"/>
                  <a:gd name="connsiteY1" fmla="*/ 1080120 h 1296144"/>
                  <a:gd name="connsiteX2" fmla="*/ 393275 w 1008112"/>
                  <a:gd name="connsiteY2" fmla="*/ 1080120 h 1296144"/>
                  <a:gd name="connsiteX3" fmla="*/ 792088 w 1008112"/>
                  <a:gd name="connsiteY3" fmla="*/ 648072 h 1296144"/>
                  <a:gd name="connsiteX4" fmla="*/ 393275 w 1008112"/>
                  <a:gd name="connsiteY4" fmla="*/ 216023 h 1296144"/>
                  <a:gd name="connsiteX5" fmla="*/ 0 w 1008112"/>
                  <a:gd name="connsiteY5" fmla="*/ 0 h 1296144"/>
                  <a:gd name="connsiteX6" fmla="*/ 310189 w 1008112"/>
                  <a:gd name="connsiteY6" fmla="*/ 0 h 1296144"/>
                  <a:gd name="connsiteX7" fmla="*/ 1008112 w 1008112"/>
                  <a:gd name="connsiteY7" fmla="*/ 648072 h 1296144"/>
                  <a:gd name="connsiteX8" fmla="*/ 310189 w 1008112"/>
                  <a:gd name="connsiteY8" fmla="*/ 1296144 h 1296144"/>
                  <a:gd name="connsiteX9" fmla="*/ 0 w 1008112"/>
                  <a:gd name="connsiteY9" fmla="*/ 1296144 h 129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08112" h="1296144">
                    <a:moveTo>
                      <a:pt x="216024" y="216023"/>
                    </a:moveTo>
                    <a:lnTo>
                      <a:pt x="216024" y="1080120"/>
                    </a:lnTo>
                    <a:lnTo>
                      <a:pt x="393275" y="1080120"/>
                    </a:lnTo>
                    <a:cubicBezTo>
                      <a:pt x="613533" y="1080120"/>
                      <a:pt x="792088" y="886685"/>
                      <a:pt x="792088" y="648072"/>
                    </a:cubicBezTo>
                    <a:cubicBezTo>
                      <a:pt x="792088" y="409458"/>
                      <a:pt x="613533" y="216023"/>
                      <a:pt x="393275" y="216023"/>
                    </a:cubicBezTo>
                    <a:close/>
                    <a:moveTo>
                      <a:pt x="0" y="0"/>
                    </a:moveTo>
                    <a:lnTo>
                      <a:pt x="310189" y="0"/>
                    </a:lnTo>
                    <a:cubicBezTo>
                      <a:pt x="695641" y="0"/>
                      <a:pt x="1008112" y="290152"/>
                      <a:pt x="1008112" y="648072"/>
                    </a:cubicBezTo>
                    <a:cubicBezTo>
                      <a:pt x="1008112" y="1005992"/>
                      <a:pt x="695641" y="1296144"/>
                      <a:pt x="310189" y="1296144"/>
                    </a:cubicBezTo>
                    <a:lnTo>
                      <a:pt x="0" y="129614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4" name="Forma Livre: Forma 43">
                <a:extLst>
                  <a:ext uri="{FF2B5EF4-FFF2-40B4-BE49-F238E27FC236}">
                    <a16:creationId xmlns:a16="http://schemas.microsoft.com/office/drawing/2014/main" xmlns="" id="{A4AED188-79E0-4E8E-AFCA-4A87F9ED2DAE}"/>
                  </a:ext>
                </a:extLst>
              </p:cNvPr>
              <p:cNvSpPr/>
              <p:nvPr/>
            </p:nvSpPr>
            <p:spPr>
              <a:xfrm>
                <a:off x="971599" y="1556792"/>
                <a:ext cx="1800200" cy="1944215"/>
              </a:xfrm>
              <a:custGeom>
                <a:avLst/>
                <a:gdLst>
                  <a:gd name="connsiteX0" fmla="*/ 327309 w 1800200"/>
                  <a:gd name="connsiteY0" fmla="*/ 1636546 h 1800200"/>
                  <a:gd name="connsiteX1" fmla="*/ 504057 w 1800200"/>
                  <a:gd name="connsiteY1" fmla="*/ 1636546 h 1800200"/>
                  <a:gd name="connsiteX2" fmla="*/ 504057 w 1800200"/>
                  <a:gd name="connsiteY2" fmla="*/ 1800200 h 1800200"/>
                  <a:gd name="connsiteX3" fmla="*/ 327309 w 1800200"/>
                  <a:gd name="connsiteY3" fmla="*/ 1800200 h 1800200"/>
                  <a:gd name="connsiteX4" fmla="*/ 576065 w 1800200"/>
                  <a:gd name="connsiteY4" fmla="*/ 818273 h 1800200"/>
                  <a:gd name="connsiteX5" fmla="*/ 1335077 w 1800200"/>
                  <a:gd name="connsiteY5" fmla="*/ 818273 h 1800200"/>
                  <a:gd name="connsiteX6" fmla="*/ 1800200 w 1800200"/>
                  <a:gd name="connsiteY6" fmla="*/ 1309237 h 1800200"/>
                  <a:gd name="connsiteX7" fmla="*/ 1335077 w 1800200"/>
                  <a:gd name="connsiteY7" fmla="*/ 1800200 h 1800200"/>
                  <a:gd name="connsiteX8" fmla="*/ 576065 w 1800200"/>
                  <a:gd name="connsiteY8" fmla="*/ 1800200 h 1800200"/>
                  <a:gd name="connsiteX9" fmla="*/ 576065 w 1800200"/>
                  <a:gd name="connsiteY9" fmla="*/ 1636546 h 1800200"/>
                  <a:gd name="connsiteX10" fmla="*/ 1335077 w 1800200"/>
                  <a:gd name="connsiteY10" fmla="*/ 1636546 h 1800200"/>
                  <a:gd name="connsiteX11" fmla="*/ 1645159 w 1800200"/>
                  <a:gd name="connsiteY11" fmla="*/ 1309237 h 1800200"/>
                  <a:gd name="connsiteX12" fmla="*/ 1335077 w 1800200"/>
                  <a:gd name="connsiteY12" fmla="*/ 981928 h 1800200"/>
                  <a:gd name="connsiteX13" fmla="*/ 576065 w 1800200"/>
                  <a:gd name="connsiteY13" fmla="*/ 981928 h 1800200"/>
                  <a:gd name="connsiteX14" fmla="*/ 576065 w 1800200"/>
                  <a:gd name="connsiteY14" fmla="*/ 0 h 1800200"/>
                  <a:gd name="connsiteX15" fmla="*/ 1391064 w 1800200"/>
                  <a:gd name="connsiteY15" fmla="*/ 0 h 1800200"/>
                  <a:gd name="connsiteX16" fmla="*/ 1391064 w 1800200"/>
                  <a:gd name="connsiteY16" fmla="*/ 163654 h 1800200"/>
                  <a:gd name="connsiteX17" fmla="*/ 576065 w 1800200"/>
                  <a:gd name="connsiteY17" fmla="*/ 163654 h 1800200"/>
                  <a:gd name="connsiteX18" fmla="*/ 490964 w 1800200"/>
                  <a:gd name="connsiteY18" fmla="*/ 0 h 1800200"/>
                  <a:gd name="connsiteX19" fmla="*/ 504057 w 1800200"/>
                  <a:gd name="connsiteY19" fmla="*/ 0 h 1800200"/>
                  <a:gd name="connsiteX20" fmla="*/ 504057 w 1800200"/>
                  <a:gd name="connsiteY20" fmla="*/ 163654 h 1800200"/>
                  <a:gd name="connsiteX21" fmla="*/ 490964 w 1800200"/>
                  <a:gd name="connsiteY21" fmla="*/ 163654 h 1800200"/>
                  <a:gd name="connsiteX22" fmla="*/ 163655 w 1800200"/>
                  <a:gd name="connsiteY22" fmla="*/ 490963 h 1800200"/>
                  <a:gd name="connsiteX23" fmla="*/ 490964 w 1800200"/>
                  <a:gd name="connsiteY23" fmla="*/ 818272 h 1800200"/>
                  <a:gd name="connsiteX24" fmla="*/ 490964 w 1800200"/>
                  <a:gd name="connsiteY24" fmla="*/ 981927 h 1800200"/>
                  <a:gd name="connsiteX25" fmla="*/ 0 w 1800200"/>
                  <a:gd name="connsiteY25" fmla="*/ 490963 h 1800200"/>
                  <a:gd name="connsiteX26" fmla="*/ 490964 w 1800200"/>
                  <a:gd name="connsiteY26" fmla="*/ 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00200" h="1800200">
                    <a:moveTo>
                      <a:pt x="327309" y="1636546"/>
                    </a:moveTo>
                    <a:lnTo>
                      <a:pt x="504057" y="1636546"/>
                    </a:lnTo>
                    <a:lnTo>
                      <a:pt x="504057" y="1800200"/>
                    </a:lnTo>
                    <a:lnTo>
                      <a:pt x="327309" y="1800200"/>
                    </a:lnTo>
                    <a:close/>
                    <a:moveTo>
                      <a:pt x="576065" y="818273"/>
                    </a:moveTo>
                    <a:lnTo>
                      <a:pt x="1335077" y="818273"/>
                    </a:lnTo>
                    <a:cubicBezTo>
                      <a:pt x="1591958" y="818273"/>
                      <a:pt x="1800200" y="1038084"/>
                      <a:pt x="1800200" y="1309237"/>
                    </a:cubicBezTo>
                    <a:cubicBezTo>
                      <a:pt x="1800200" y="1580389"/>
                      <a:pt x="1591958" y="1800200"/>
                      <a:pt x="1335077" y="1800200"/>
                    </a:cubicBezTo>
                    <a:lnTo>
                      <a:pt x="576065" y="1800200"/>
                    </a:lnTo>
                    <a:lnTo>
                      <a:pt x="576065" y="1636546"/>
                    </a:lnTo>
                    <a:lnTo>
                      <a:pt x="1335077" y="1636546"/>
                    </a:lnTo>
                    <a:cubicBezTo>
                      <a:pt x="1506331" y="1636546"/>
                      <a:pt x="1645159" y="1490005"/>
                      <a:pt x="1645159" y="1309237"/>
                    </a:cubicBezTo>
                    <a:cubicBezTo>
                      <a:pt x="1645159" y="1128469"/>
                      <a:pt x="1506331" y="981928"/>
                      <a:pt x="1335077" y="981928"/>
                    </a:cubicBezTo>
                    <a:lnTo>
                      <a:pt x="576065" y="981928"/>
                    </a:lnTo>
                    <a:close/>
                    <a:moveTo>
                      <a:pt x="576065" y="0"/>
                    </a:moveTo>
                    <a:lnTo>
                      <a:pt x="1391064" y="0"/>
                    </a:lnTo>
                    <a:lnTo>
                      <a:pt x="1391064" y="163654"/>
                    </a:lnTo>
                    <a:lnTo>
                      <a:pt x="576065" y="163654"/>
                    </a:lnTo>
                    <a:close/>
                    <a:moveTo>
                      <a:pt x="490964" y="0"/>
                    </a:moveTo>
                    <a:lnTo>
                      <a:pt x="504057" y="0"/>
                    </a:lnTo>
                    <a:lnTo>
                      <a:pt x="504057" y="163654"/>
                    </a:lnTo>
                    <a:lnTo>
                      <a:pt x="490964" y="163654"/>
                    </a:lnTo>
                    <a:cubicBezTo>
                      <a:pt x="310195" y="163654"/>
                      <a:pt x="163655" y="310195"/>
                      <a:pt x="163655" y="490963"/>
                    </a:cubicBezTo>
                    <a:cubicBezTo>
                      <a:pt x="163655" y="671731"/>
                      <a:pt x="310195" y="818272"/>
                      <a:pt x="490964" y="818272"/>
                    </a:cubicBezTo>
                    <a:lnTo>
                      <a:pt x="490964" y="981927"/>
                    </a:lnTo>
                    <a:cubicBezTo>
                      <a:pt x="219811" y="981927"/>
                      <a:pt x="0" y="762116"/>
                      <a:pt x="0" y="490963"/>
                    </a:cubicBezTo>
                    <a:cubicBezTo>
                      <a:pt x="0" y="219811"/>
                      <a:pt x="219811" y="0"/>
                      <a:pt x="49096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47" name="Agrupar 46">
                <a:extLst>
                  <a:ext uri="{FF2B5EF4-FFF2-40B4-BE49-F238E27FC236}">
                    <a16:creationId xmlns:a16="http://schemas.microsoft.com/office/drawing/2014/main" xmlns="" id="{9C26156D-F675-42B1-B511-44D641D15C5E}"/>
                  </a:ext>
                </a:extLst>
              </p:cNvPr>
              <p:cNvGrpSpPr/>
              <p:nvPr/>
            </p:nvGrpSpPr>
            <p:grpSpPr>
              <a:xfrm>
                <a:off x="5796136" y="2348880"/>
                <a:ext cx="1118242" cy="1152128"/>
                <a:chOff x="5796136" y="2204864"/>
                <a:chExt cx="1327912" cy="1368152"/>
              </a:xfrm>
              <a:grpFill/>
            </p:grpSpPr>
            <p:sp>
              <p:nvSpPr>
                <p:cNvPr id="48" name="Cruz 47">
                  <a:extLst>
                    <a:ext uri="{FF2B5EF4-FFF2-40B4-BE49-F238E27FC236}">
                      <a16:creationId xmlns:a16="http://schemas.microsoft.com/office/drawing/2014/main" xmlns="" id="{2D931EB2-43AA-45BF-90E8-C42695A6B30A}"/>
                    </a:ext>
                  </a:extLst>
                </p:cNvPr>
                <p:cNvSpPr/>
                <p:nvPr/>
              </p:nvSpPr>
              <p:spPr>
                <a:xfrm flipH="1">
                  <a:off x="5796136" y="2241841"/>
                  <a:ext cx="1256133" cy="1294198"/>
                </a:xfrm>
                <a:prstGeom prst="plus">
                  <a:avLst>
                    <a:gd name="adj" fmla="val 3908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7" name="Cruz 66">
                  <a:extLst>
                    <a:ext uri="{FF2B5EF4-FFF2-40B4-BE49-F238E27FC236}">
                      <a16:creationId xmlns:a16="http://schemas.microsoft.com/office/drawing/2014/main" xmlns="" id="{EE0494EE-6C61-49A8-A60C-932E63A515FF}"/>
                    </a:ext>
                  </a:extLst>
                </p:cNvPr>
                <p:cNvSpPr/>
                <p:nvPr/>
              </p:nvSpPr>
              <p:spPr>
                <a:xfrm flipH="1">
                  <a:off x="5832026" y="2278818"/>
                  <a:ext cx="1256133" cy="1294198"/>
                </a:xfrm>
                <a:prstGeom prst="plus">
                  <a:avLst>
                    <a:gd name="adj" fmla="val 3908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8" name="Cruz 67">
                  <a:extLst>
                    <a:ext uri="{FF2B5EF4-FFF2-40B4-BE49-F238E27FC236}">
                      <a16:creationId xmlns:a16="http://schemas.microsoft.com/office/drawing/2014/main" xmlns="" id="{5F898447-0B7A-4381-8893-6D2CED420F51}"/>
                    </a:ext>
                  </a:extLst>
                </p:cNvPr>
                <p:cNvSpPr/>
                <p:nvPr/>
              </p:nvSpPr>
              <p:spPr>
                <a:xfrm flipH="1">
                  <a:off x="5832026" y="2204864"/>
                  <a:ext cx="1256133" cy="1294198"/>
                </a:xfrm>
                <a:prstGeom prst="plus">
                  <a:avLst>
                    <a:gd name="adj" fmla="val 3908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grpSp>
              <p:nvGrpSpPr>
                <p:cNvPr id="69" name="Grupo 19">
                  <a:extLst>
                    <a:ext uri="{FF2B5EF4-FFF2-40B4-BE49-F238E27FC236}">
                      <a16:creationId xmlns:a16="http://schemas.microsoft.com/office/drawing/2014/main" xmlns="" id="{4AE30138-3FE7-442A-86C0-B4113297C40B}"/>
                    </a:ext>
                  </a:extLst>
                </p:cNvPr>
                <p:cNvGrpSpPr/>
                <p:nvPr/>
              </p:nvGrpSpPr>
              <p:grpSpPr>
                <a:xfrm>
                  <a:off x="5832026" y="2241841"/>
                  <a:ext cx="1292022" cy="1294198"/>
                  <a:chOff x="4355976" y="1988840"/>
                  <a:chExt cx="2592288" cy="2520280"/>
                </a:xfrm>
                <a:grpFill/>
              </p:grpSpPr>
              <p:sp>
                <p:nvSpPr>
                  <p:cNvPr id="70" name="Cruz 69">
                    <a:extLst>
                      <a:ext uri="{FF2B5EF4-FFF2-40B4-BE49-F238E27FC236}">
                        <a16:creationId xmlns:a16="http://schemas.microsoft.com/office/drawing/2014/main" xmlns="" id="{29094D6C-1660-4505-846E-CC5935A883D2}"/>
                      </a:ext>
                    </a:extLst>
                  </p:cNvPr>
                  <p:cNvSpPr/>
                  <p:nvPr/>
                </p:nvSpPr>
                <p:spPr>
                  <a:xfrm>
                    <a:off x="4427984" y="1988840"/>
                    <a:ext cx="2520280" cy="2520280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71" name="Cruz 70">
                    <a:extLst>
                      <a:ext uri="{FF2B5EF4-FFF2-40B4-BE49-F238E27FC236}">
                        <a16:creationId xmlns:a16="http://schemas.microsoft.com/office/drawing/2014/main" xmlns="" id="{57B26310-2504-4BBC-87E7-4EF547D18AE6}"/>
                      </a:ext>
                    </a:extLst>
                  </p:cNvPr>
                  <p:cNvSpPr/>
                  <p:nvPr/>
                </p:nvSpPr>
                <p:spPr>
                  <a:xfrm>
                    <a:off x="4355976" y="1988840"/>
                    <a:ext cx="2520279" cy="2444272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</p:grpSp>
        </p:grpSp>
        <p:sp>
          <p:nvSpPr>
            <p:cNvPr id="38" name="Triângulo Retângulo 37">
              <a:extLst>
                <a:ext uri="{FF2B5EF4-FFF2-40B4-BE49-F238E27FC236}">
                  <a16:creationId xmlns:a16="http://schemas.microsoft.com/office/drawing/2014/main" xmlns="" id="{1D01C483-595F-470E-81C4-611D1B226D83}"/>
                </a:ext>
              </a:extLst>
            </p:cNvPr>
            <p:cNvSpPr/>
            <p:nvPr/>
          </p:nvSpPr>
          <p:spPr>
            <a:xfrm rot="13500000">
              <a:off x="7273502" y="3857241"/>
              <a:ext cx="377669" cy="37766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3467520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Agrupar 25">
            <a:extLst>
              <a:ext uri="{FF2B5EF4-FFF2-40B4-BE49-F238E27FC236}">
                <a16:creationId xmlns:a16="http://schemas.microsoft.com/office/drawing/2014/main" xmlns="" id="{8CFA2B6F-F852-4EA1-BEF1-47F61F1D6F85}"/>
              </a:ext>
            </a:extLst>
          </p:cNvPr>
          <p:cNvGrpSpPr/>
          <p:nvPr/>
        </p:nvGrpSpPr>
        <p:grpSpPr>
          <a:xfrm>
            <a:off x="9180887" y="3215683"/>
            <a:ext cx="3312368" cy="3974841"/>
            <a:chOff x="3707904" y="476672"/>
            <a:chExt cx="2304256" cy="2765107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xmlns="" id="{C45FEF34-3D77-4245-91E6-21A8D7F39CAE}"/>
                </a:ext>
              </a:extLst>
            </p:cNvPr>
            <p:cNvGrpSpPr/>
            <p:nvPr/>
          </p:nvGrpSpPr>
          <p:grpSpPr>
            <a:xfrm>
              <a:off x="3707904" y="476672"/>
              <a:ext cx="2304256" cy="2765107"/>
              <a:chOff x="3131840" y="1124744"/>
              <a:chExt cx="3312368" cy="3888432"/>
            </a:xfrm>
          </p:grpSpPr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xmlns="" id="{2901A741-378D-4F90-9213-3C8C001BF999}"/>
                  </a:ext>
                </a:extLst>
              </p:cNvPr>
              <p:cNvSpPr/>
              <p:nvPr/>
            </p:nvSpPr>
            <p:spPr>
              <a:xfrm>
                <a:off x="3347864" y="1124744"/>
                <a:ext cx="2952328" cy="3888432"/>
              </a:xfrm>
              <a:prstGeom prst="roundRect">
                <a:avLst>
                  <a:gd name="adj" fmla="val 436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xmlns="" id="{842C104C-6712-4FAB-A86A-FAC9CE782474}"/>
                  </a:ext>
                </a:extLst>
              </p:cNvPr>
              <p:cNvSpPr/>
              <p:nvPr/>
            </p:nvSpPr>
            <p:spPr>
              <a:xfrm>
                <a:off x="3131840" y="1124744"/>
                <a:ext cx="648072" cy="3888432"/>
              </a:xfrm>
              <a:prstGeom prst="roundRect">
                <a:avLst>
                  <a:gd name="adj" fmla="val 50000"/>
                </a:avLst>
              </a:prstGeom>
              <a:solidFill>
                <a:srgbClr val="006B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xmlns="" id="{255A55C9-6EA9-40DD-A50C-94EDA00AB2EC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952328" cy="3384376"/>
              </a:xfrm>
              <a:prstGeom prst="roundRect">
                <a:avLst>
                  <a:gd name="adj" fmla="val 4363"/>
                </a:avLst>
              </a:prstGeom>
              <a:solidFill>
                <a:srgbClr val="0086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8" name="Forma Livre: Forma 7">
                <a:extLst>
                  <a:ext uri="{FF2B5EF4-FFF2-40B4-BE49-F238E27FC236}">
                    <a16:creationId xmlns:a16="http://schemas.microsoft.com/office/drawing/2014/main" xmlns="" id="{8B1C2CE6-4108-48D3-8CBE-635179488ECA}"/>
                  </a:ext>
                </a:extLst>
              </p:cNvPr>
              <p:cNvSpPr/>
              <p:nvPr/>
            </p:nvSpPr>
            <p:spPr>
              <a:xfrm>
                <a:off x="3275856" y="1268760"/>
                <a:ext cx="2880320" cy="360040"/>
              </a:xfrm>
              <a:custGeom>
                <a:avLst/>
                <a:gdLst>
                  <a:gd name="connsiteX0" fmla="*/ 219248 w 2736304"/>
                  <a:gd name="connsiteY0" fmla="*/ 0 h 438496"/>
                  <a:gd name="connsiteX1" fmla="*/ 2733080 w 2736304"/>
                  <a:gd name="connsiteY1" fmla="*/ 0 h 438496"/>
                  <a:gd name="connsiteX2" fmla="*/ 2736304 w 2736304"/>
                  <a:gd name="connsiteY2" fmla="*/ 325 h 438496"/>
                  <a:gd name="connsiteX3" fmla="*/ 2736304 w 2736304"/>
                  <a:gd name="connsiteY3" fmla="*/ 438171 h 438496"/>
                  <a:gd name="connsiteX4" fmla="*/ 2733080 w 2736304"/>
                  <a:gd name="connsiteY4" fmla="*/ 438496 h 438496"/>
                  <a:gd name="connsiteX5" fmla="*/ 219248 w 2736304"/>
                  <a:gd name="connsiteY5" fmla="*/ 438496 h 438496"/>
                  <a:gd name="connsiteX6" fmla="*/ 0 w 2736304"/>
                  <a:gd name="connsiteY6" fmla="*/ 219248 h 438496"/>
                  <a:gd name="connsiteX7" fmla="*/ 219248 w 2736304"/>
                  <a:gd name="connsiteY7" fmla="*/ 0 h 43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6304" h="438496">
                    <a:moveTo>
                      <a:pt x="219248" y="0"/>
                    </a:moveTo>
                    <a:lnTo>
                      <a:pt x="2733080" y="0"/>
                    </a:lnTo>
                    <a:lnTo>
                      <a:pt x="2736304" y="325"/>
                    </a:lnTo>
                    <a:lnTo>
                      <a:pt x="2736304" y="438171"/>
                    </a:lnTo>
                    <a:lnTo>
                      <a:pt x="2733080" y="438496"/>
                    </a:lnTo>
                    <a:lnTo>
                      <a:pt x="219248" y="438496"/>
                    </a:lnTo>
                    <a:cubicBezTo>
                      <a:pt x="98161" y="438496"/>
                      <a:pt x="0" y="340335"/>
                      <a:pt x="0" y="219248"/>
                    </a:cubicBezTo>
                    <a:cubicBezTo>
                      <a:pt x="0" y="98161"/>
                      <a:pt x="98161" y="0"/>
                      <a:pt x="2192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xmlns="" id="{6444A46D-5BDF-4712-88E7-104DA9FAAFD4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88032" cy="3384376"/>
              </a:xfrm>
              <a:prstGeom prst="rect">
                <a:avLst/>
              </a:prstGeom>
              <a:solidFill>
                <a:srgbClr val="0078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xmlns="" id="{881B3B66-2052-48AF-979B-60B32E1F7F9E}"/>
                  </a:ext>
                </a:extLst>
              </p:cNvPr>
              <p:cNvSpPr/>
              <p:nvPr/>
            </p:nvSpPr>
            <p:spPr>
              <a:xfrm>
                <a:off x="4067944" y="4293096"/>
                <a:ext cx="201622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xmlns="" id="{8212EF75-2EF8-4DFC-BEB5-5C95D755FCDA}"/>
                  </a:ext>
                </a:extLst>
              </p:cNvPr>
              <p:cNvSpPr/>
              <p:nvPr/>
            </p:nvSpPr>
            <p:spPr>
              <a:xfrm>
                <a:off x="4427984" y="4509120"/>
                <a:ext cx="129614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xmlns="" id="{97B2E01E-EC47-4BCE-BC4F-99A6EC444B19}"/>
                </a:ext>
              </a:extLst>
            </p:cNvPr>
            <p:cNvGrpSpPr/>
            <p:nvPr/>
          </p:nvGrpSpPr>
          <p:grpSpPr>
            <a:xfrm>
              <a:off x="4355976" y="1268760"/>
              <a:ext cx="288032" cy="720080"/>
              <a:chOff x="4355976" y="1268760"/>
              <a:chExt cx="288032" cy="720080"/>
            </a:xfrm>
          </p:grpSpPr>
          <p:sp>
            <p:nvSpPr>
              <p:cNvPr id="13" name="Retângulo: Cantos Arredondados 12">
                <a:extLst>
                  <a:ext uri="{FF2B5EF4-FFF2-40B4-BE49-F238E27FC236}">
                    <a16:creationId xmlns:a16="http://schemas.microsoft.com/office/drawing/2014/main" xmlns="" id="{10540542-C57F-4691-AF17-40583ACBA3F1}"/>
                  </a:ext>
                </a:extLst>
              </p:cNvPr>
              <p:cNvSpPr/>
              <p:nvPr/>
            </p:nvSpPr>
            <p:spPr>
              <a:xfrm>
                <a:off x="4355976" y="1268760"/>
                <a:ext cx="288032" cy="720080"/>
              </a:xfrm>
              <a:prstGeom prst="roundRect">
                <a:avLst>
                  <a:gd name="adj" fmla="val 3934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4" name="Retângulo: Cantos Arredondados 13">
                <a:extLst>
                  <a:ext uri="{FF2B5EF4-FFF2-40B4-BE49-F238E27FC236}">
                    <a16:creationId xmlns:a16="http://schemas.microsoft.com/office/drawing/2014/main" xmlns="" id="{552902B3-14B4-4F02-ABBE-E36047405A23}"/>
                  </a:ext>
                </a:extLst>
              </p:cNvPr>
              <p:cNvSpPr/>
              <p:nvPr/>
            </p:nvSpPr>
            <p:spPr>
              <a:xfrm>
                <a:off x="4499992" y="1340768"/>
                <a:ext cx="115212" cy="288032"/>
              </a:xfrm>
              <a:prstGeom prst="roundRect">
                <a:avLst>
                  <a:gd name="adj" fmla="val 3934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xmlns="" id="{4DD22468-0F77-455F-8343-D2977BA9D815}"/>
                </a:ext>
              </a:extLst>
            </p:cNvPr>
            <p:cNvGrpSpPr/>
            <p:nvPr/>
          </p:nvGrpSpPr>
          <p:grpSpPr>
            <a:xfrm>
              <a:off x="5364088" y="1268760"/>
              <a:ext cx="288032" cy="720080"/>
              <a:chOff x="4860032" y="1340768"/>
              <a:chExt cx="288032" cy="720080"/>
            </a:xfrm>
          </p:grpSpPr>
          <p:sp>
            <p:nvSpPr>
              <p:cNvPr id="16" name="Retângulo: Cantos Arredondados 15">
                <a:extLst>
                  <a:ext uri="{FF2B5EF4-FFF2-40B4-BE49-F238E27FC236}">
                    <a16:creationId xmlns:a16="http://schemas.microsoft.com/office/drawing/2014/main" xmlns="" id="{2D72A34F-4564-471A-B6AA-AE1DF400A26F}"/>
                  </a:ext>
                </a:extLst>
              </p:cNvPr>
              <p:cNvSpPr/>
              <p:nvPr/>
            </p:nvSpPr>
            <p:spPr>
              <a:xfrm>
                <a:off x="4860032" y="1340768"/>
                <a:ext cx="288032" cy="720080"/>
              </a:xfrm>
              <a:prstGeom prst="roundRect">
                <a:avLst>
                  <a:gd name="adj" fmla="val 3934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7" name="Retângulo: Cantos Arredondados 16">
                <a:extLst>
                  <a:ext uri="{FF2B5EF4-FFF2-40B4-BE49-F238E27FC236}">
                    <a16:creationId xmlns:a16="http://schemas.microsoft.com/office/drawing/2014/main" xmlns="" id="{29E778E2-383E-4A56-974F-1F35B702221A}"/>
                  </a:ext>
                </a:extLst>
              </p:cNvPr>
              <p:cNvSpPr/>
              <p:nvPr/>
            </p:nvSpPr>
            <p:spPr>
              <a:xfrm>
                <a:off x="5004048" y="1412776"/>
                <a:ext cx="115212" cy="288032"/>
              </a:xfrm>
              <a:prstGeom prst="roundRect">
                <a:avLst>
                  <a:gd name="adj" fmla="val 3934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xmlns="" id="{1C1086BE-5C78-46C5-8759-F221A1473050}"/>
                </a:ext>
              </a:extLst>
            </p:cNvPr>
            <p:cNvGrpSpPr/>
            <p:nvPr/>
          </p:nvGrpSpPr>
          <p:grpSpPr>
            <a:xfrm>
              <a:off x="4572000" y="2276872"/>
              <a:ext cx="792088" cy="348945"/>
              <a:chOff x="1691680" y="1268760"/>
              <a:chExt cx="2016224" cy="888224"/>
            </a:xfrm>
          </p:grpSpPr>
          <p:sp>
            <p:nvSpPr>
              <p:cNvPr id="19" name="Forma Livre: Forma 18">
                <a:extLst>
                  <a:ext uri="{FF2B5EF4-FFF2-40B4-BE49-F238E27FC236}">
                    <a16:creationId xmlns:a16="http://schemas.microsoft.com/office/drawing/2014/main" xmlns="" id="{A5FF4AA1-FB76-4089-AF79-C37CF505E719}"/>
                  </a:ext>
                </a:extLst>
              </p:cNvPr>
              <p:cNvSpPr/>
              <p:nvPr/>
            </p:nvSpPr>
            <p:spPr>
              <a:xfrm>
                <a:off x="1691680" y="1268760"/>
                <a:ext cx="936104" cy="888224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0" name="Forma Livre: Forma 19">
                <a:extLst>
                  <a:ext uri="{FF2B5EF4-FFF2-40B4-BE49-F238E27FC236}">
                    <a16:creationId xmlns:a16="http://schemas.microsoft.com/office/drawing/2014/main" xmlns="" id="{F8045286-37AC-4911-A671-477E8EB257A2}"/>
                  </a:ext>
                </a:extLst>
              </p:cNvPr>
              <p:cNvSpPr/>
              <p:nvPr/>
            </p:nvSpPr>
            <p:spPr>
              <a:xfrm flipH="1">
                <a:off x="2771800" y="1268760"/>
                <a:ext cx="936104" cy="888224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1" name="Elipse 20">
                <a:extLst>
                  <a:ext uri="{FF2B5EF4-FFF2-40B4-BE49-F238E27FC236}">
                    <a16:creationId xmlns:a16="http://schemas.microsoft.com/office/drawing/2014/main" xmlns="" id="{CD452FDD-69B7-4E28-B5E7-0FEFB45E205A}"/>
                  </a:ext>
                </a:extLst>
              </p:cNvPr>
              <p:cNvSpPr/>
              <p:nvPr/>
            </p:nvSpPr>
            <p:spPr>
              <a:xfrm>
                <a:off x="2483768" y="1556792"/>
                <a:ext cx="432048" cy="43204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2" name="Retângulo: Cantos Arredondados 21">
                <a:extLst>
                  <a:ext uri="{FF2B5EF4-FFF2-40B4-BE49-F238E27FC236}">
                    <a16:creationId xmlns:a16="http://schemas.microsoft.com/office/drawing/2014/main" xmlns="" id="{AF7D2798-BB73-466E-A25A-A2621184FA04}"/>
                  </a:ext>
                </a:extLst>
              </p:cNvPr>
              <p:cNvSpPr/>
              <p:nvPr/>
            </p:nvSpPr>
            <p:spPr>
              <a:xfrm rot="2899544">
                <a:off x="3306093" y="1395083"/>
                <a:ext cx="227559" cy="18305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3" name="Retângulo: Cantos Arredondados 22">
                <a:extLst>
                  <a:ext uri="{FF2B5EF4-FFF2-40B4-BE49-F238E27FC236}">
                    <a16:creationId xmlns:a16="http://schemas.microsoft.com/office/drawing/2014/main" xmlns="" id="{3E77055B-F661-42D4-86CB-10C4D49F7934}"/>
                  </a:ext>
                </a:extLst>
              </p:cNvPr>
              <p:cNvSpPr/>
              <p:nvPr/>
            </p:nvSpPr>
            <p:spPr>
              <a:xfrm rot="2899544">
                <a:off x="2715110" y="1656317"/>
                <a:ext cx="115288" cy="9274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4" name="Retângulo: Cantos Arredondados 23">
                <a:extLst>
                  <a:ext uri="{FF2B5EF4-FFF2-40B4-BE49-F238E27FC236}">
                    <a16:creationId xmlns:a16="http://schemas.microsoft.com/office/drawing/2014/main" xmlns="" id="{2D266FA5-5903-44D9-9DC7-DCB4A530544F}"/>
                  </a:ext>
                </a:extLst>
              </p:cNvPr>
              <p:cNvSpPr/>
              <p:nvPr/>
            </p:nvSpPr>
            <p:spPr>
              <a:xfrm rot="2899544">
                <a:off x="2153964" y="1467091"/>
                <a:ext cx="227559" cy="18305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xmlns="" id="{59EBB5C9-01FD-4920-B60F-971211221B04}"/>
                </a:ext>
              </a:extLst>
            </p:cNvPr>
            <p:cNvSpPr/>
            <p:nvPr/>
          </p:nvSpPr>
          <p:spPr>
            <a:xfrm>
              <a:off x="4788024" y="1988840"/>
              <a:ext cx="486100" cy="151092"/>
            </a:xfrm>
            <a:custGeom>
              <a:avLst/>
              <a:gdLst>
                <a:gd name="connsiteX0" fmla="*/ 0 w 1111388"/>
                <a:gd name="connsiteY0" fmla="*/ 0 h 432048"/>
                <a:gd name="connsiteX1" fmla="*/ 178363 w 1111388"/>
                <a:gd name="connsiteY1" fmla="*/ 0 h 432048"/>
                <a:gd name="connsiteX2" fmla="*/ 195264 w 1111388"/>
                <a:gd name="connsiteY2" fmla="*/ 31138 h 432048"/>
                <a:gd name="connsiteX3" fmla="*/ 542992 w 1111388"/>
                <a:gd name="connsiteY3" fmla="*/ 216024 h 432048"/>
                <a:gd name="connsiteX4" fmla="*/ 568396 w 1111388"/>
                <a:gd name="connsiteY4" fmla="*/ 216024 h 432048"/>
                <a:gd name="connsiteX5" fmla="*/ 916124 w 1111388"/>
                <a:gd name="connsiteY5" fmla="*/ 31138 h 432048"/>
                <a:gd name="connsiteX6" fmla="*/ 933026 w 1111388"/>
                <a:gd name="connsiteY6" fmla="*/ 0 h 432048"/>
                <a:gd name="connsiteX7" fmla="*/ 1111388 w 1111388"/>
                <a:gd name="connsiteY7" fmla="*/ 0 h 432048"/>
                <a:gd name="connsiteX8" fmla="*/ 1086488 w 1111388"/>
                <a:gd name="connsiteY8" fmla="*/ 80214 h 432048"/>
                <a:gd name="connsiteX9" fmla="*/ 555694 w 1111388"/>
                <a:gd name="connsiteY9" fmla="*/ 432048 h 432048"/>
                <a:gd name="connsiteX10" fmla="*/ 24900 w 1111388"/>
                <a:gd name="connsiteY10" fmla="*/ 80214 h 432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388" h="432048">
                  <a:moveTo>
                    <a:pt x="0" y="0"/>
                  </a:moveTo>
                  <a:lnTo>
                    <a:pt x="178363" y="0"/>
                  </a:lnTo>
                  <a:lnTo>
                    <a:pt x="195264" y="31138"/>
                  </a:lnTo>
                  <a:cubicBezTo>
                    <a:pt x="270624" y="142685"/>
                    <a:pt x="398243" y="216024"/>
                    <a:pt x="542992" y="216024"/>
                  </a:cubicBezTo>
                  <a:lnTo>
                    <a:pt x="568396" y="216024"/>
                  </a:lnTo>
                  <a:cubicBezTo>
                    <a:pt x="713145" y="216024"/>
                    <a:pt x="840765" y="142685"/>
                    <a:pt x="916124" y="31138"/>
                  </a:cubicBezTo>
                  <a:lnTo>
                    <a:pt x="933026" y="0"/>
                  </a:lnTo>
                  <a:lnTo>
                    <a:pt x="1111388" y="0"/>
                  </a:lnTo>
                  <a:lnTo>
                    <a:pt x="1086488" y="80214"/>
                  </a:lnTo>
                  <a:cubicBezTo>
                    <a:pt x="999037" y="286972"/>
                    <a:pt x="794307" y="432048"/>
                    <a:pt x="555694" y="432048"/>
                  </a:cubicBezTo>
                  <a:cubicBezTo>
                    <a:pt x="317081" y="432048"/>
                    <a:pt x="112352" y="286972"/>
                    <a:pt x="24900" y="8021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xmlns="" id="{FC904319-6FA4-4042-855A-6A60C7CDDE75}"/>
              </a:ext>
            </a:extLst>
          </p:cNvPr>
          <p:cNvGrpSpPr/>
          <p:nvPr/>
        </p:nvGrpSpPr>
        <p:grpSpPr>
          <a:xfrm>
            <a:off x="-2627692" y="7783028"/>
            <a:ext cx="1138627" cy="501608"/>
            <a:chOff x="1801781" y="3933056"/>
            <a:chExt cx="1138627" cy="501608"/>
          </a:xfrm>
        </p:grpSpPr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xmlns="" id="{33926B56-608A-4040-9793-1A0843EA9F35}"/>
                </a:ext>
              </a:extLst>
            </p:cNvPr>
            <p:cNvSpPr/>
            <p:nvPr/>
          </p:nvSpPr>
          <p:spPr>
            <a:xfrm>
              <a:off x="1801781" y="3933056"/>
              <a:ext cx="528648" cy="501608"/>
            </a:xfrm>
            <a:custGeom>
              <a:avLst/>
              <a:gdLst>
                <a:gd name="connsiteX0" fmla="*/ 353933 w 1440160"/>
                <a:gd name="connsiteY0" fmla="*/ 0 h 1210914"/>
                <a:gd name="connsiteX1" fmla="*/ 548974 w 1440160"/>
                <a:gd name="connsiteY1" fmla="*/ 10782 h 1210914"/>
                <a:gd name="connsiteX2" fmla="*/ 1440160 w 1440160"/>
                <a:gd name="connsiteY2" fmla="*/ 610415 h 1210914"/>
                <a:gd name="connsiteX3" fmla="*/ 548974 w 1440160"/>
                <a:gd name="connsiteY3" fmla="*/ 1210048 h 1210914"/>
                <a:gd name="connsiteX4" fmla="*/ 533309 w 1440160"/>
                <a:gd name="connsiteY4" fmla="*/ 1210914 h 1210914"/>
                <a:gd name="connsiteX5" fmla="*/ 517463 w 1440160"/>
                <a:gd name="connsiteY5" fmla="*/ 1209317 h 1210914"/>
                <a:gd name="connsiteX6" fmla="*/ 0 w 1440160"/>
                <a:gd name="connsiteY6" fmla="*/ 574411 h 1210914"/>
                <a:gd name="connsiteX7" fmla="*/ 285729 w 1440160"/>
                <a:gd name="connsiteY7" fmla="*/ 37020 h 121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0160" h="1210914">
                  <a:moveTo>
                    <a:pt x="353933" y="0"/>
                  </a:moveTo>
                  <a:lnTo>
                    <a:pt x="548974" y="10782"/>
                  </a:lnTo>
                  <a:cubicBezTo>
                    <a:pt x="1057573" y="67855"/>
                    <a:pt x="1440160" y="314634"/>
                    <a:pt x="1440160" y="610415"/>
                  </a:cubicBezTo>
                  <a:cubicBezTo>
                    <a:pt x="1440160" y="906197"/>
                    <a:pt x="1057573" y="1152975"/>
                    <a:pt x="548974" y="1210048"/>
                  </a:cubicBezTo>
                  <a:lnTo>
                    <a:pt x="533309" y="1210914"/>
                  </a:lnTo>
                  <a:lnTo>
                    <a:pt x="517463" y="1209317"/>
                  </a:lnTo>
                  <a:cubicBezTo>
                    <a:pt x="222148" y="1148886"/>
                    <a:pt x="0" y="887591"/>
                    <a:pt x="0" y="574411"/>
                  </a:cubicBezTo>
                  <a:cubicBezTo>
                    <a:pt x="0" y="350711"/>
                    <a:pt x="113341" y="153483"/>
                    <a:pt x="285729" y="370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xmlns="" id="{5411D262-E4A1-40F4-B722-478CCED52606}"/>
                </a:ext>
              </a:extLst>
            </p:cNvPr>
            <p:cNvSpPr/>
            <p:nvPr/>
          </p:nvSpPr>
          <p:spPr>
            <a:xfrm flipH="1">
              <a:off x="2411760" y="3933056"/>
              <a:ext cx="528648" cy="501608"/>
            </a:xfrm>
            <a:custGeom>
              <a:avLst/>
              <a:gdLst>
                <a:gd name="connsiteX0" fmla="*/ 353933 w 1440160"/>
                <a:gd name="connsiteY0" fmla="*/ 0 h 1210914"/>
                <a:gd name="connsiteX1" fmla="*/ 548974 w 1440160"/>
                <a:gd name="connsiteY1" fmla="*/ 10782 h 1210914"/>
                <a:gd name="connsiteX2" fmla="*/ 1440160 w 1440160"/>
                <a:gd name="connsiteY2" fmla="*/ 610415 h 1210914"/>
                <a:gd name="connsiteX3" fmla="*/ 548974 w 1440160"/>
                <a:gd name="connsiteY3" fmla="*/ 1210048 h 1210914"/>
                <a:gd name="connsiteX4" fmla="*/ 533309 w 1440160"/>
                <a:gd name="connsiteY4" fmla="*/ 1210914 h 1210914"/>
                <a:gd name="connsiteX5" fmla="*/ 517463 w 1440160"/>
                <a:gd name="connsiteY5" fmla="*/ 1209317 h 1210914"/>
                <a:gd name="connsiteX6" fmla="*/ 0 w 1440160"/>
                <a:gd name="connsiteY6" fmla="*/ 574411 h 1210914"/>
                <a:gd name="connsiteX7" fmla="*/ 285729 w 1440160"/>
                <a:gd name="connsiteY7" fmla="*/ 37020 h 121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0160" h="1210914">
                  <a:moveTo>
                    <a:pt x="353933" y="0"/>
                  </a:moveTo>
                  <a:lnTo>
                    <a:pt x="548974" y="10782"/>
                  </a:lnTo>
                  <a:cubicBezTo>
                    <a:pt x="1057573" y="67855"/>
                    <a:pt x="1440160" y="314634"/>
                    <a:pt x="1440160" y="610415"/>
                  </a:cubicBezTo>
                  <a:cubicBezTo>
                    <a:pt x="1440160" y="906197"/>
                    <a:pt x="1057573" y="1152975"/>
                    <a:pt x="548974" y="1210048"/>
                  </a:cubicBezTo>
                  <a:lnTo>
                    <a:pt x="533309" y="1210914"/>
                  </a:lnTo>
                  <a:lnTo>
                    <a:pt x="517463" y="1209317"/>
                  </a:lnTo>
                  <a:cubicBezTo>
                    <a:pt x="222148" y="1148886"/>
                    <a:pt x="0" y="887591"/>
                    <a:pt x="0" y="574411"/>
                  </a:cubicBezTo>
                  <a:cubicBezTo>
                    <a:pt x="0" y="350711"/>
                    <a:pt x="113341" y="153483"/>
                    <a:pt x="285729" y="370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Elipse 33">
              <a:extLst>
                <a:ext uri="{FF2B5EF4-FFF2-40B4-BE49-F238E27FC236}">
                  <a16:creationId xmlns:a16="http://schemas.microsoft.com/office/drawing/2014/main" xmlns="" id="{944C9D85-37D0-40B1-AE69-DE12BF032920}"/>
                </a:ext>
              </a:extLst>
            </p:cNvPr>
            <p:cNvSpPr/>
            <p:nvPr/>
          </p:nvSpPr>
          <p:spPr>
            <a:xfrm>
              <a:off x="2249099" y="4095717"/>
              <a:ext cx="243991" cy="24399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xmlns="" id="{DDB1EE29-EA56-4EE9-816C-ADD36B89357A}"/>
                </a:ext>
              </a:extLst>
            </p:cNvPr>
            <p:cNvSpPr/>
            <p:nvPr/>
          </p:nvSpPr>
          <p:spPr>
            <a:xfrm rot="2899544">
              <a:off x="2713492" y="4004394"/>
              <a:ext cx="128510" cy="10337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6" name="Retângulo: Cantos Arredondados 35">
              <a:extLst>
                <a:ext uri="{FF2B5EF4-FFF2-40B4-BE49-F238E27FC236}">
                  <a16:creationId xmlns:a16="http://schemas.microsoft.com/office/drawing/2014/main" xmlns="" id="{126D8543-30CF-42FE-9FA8-8D03E478C3F1}"/>
                </a:ext>
              </a:extLst>
            </p:cNvPr>
            <p:cNvSpPr/>
            <p:nvPr/>
          </p:nvSpPr>
          <p:spPr>
            <a:xfrm rot="2899544">
              <a:off x="2379745" y="4151922"/>
              <a:ext cx="65107" cy="5237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7" name="Retângulo: Cantos Arredondados 36">
              <a:extLst>
                <a:ext uri="{FF2B5EF4-FFF2-40B4-BE49-F238E27FC236}">
                  <a16:creationId xmlns:a16="http://schemas.microsoft.com/office/drawing/2014/main" xmlns="" id="{EC5022BB-3365-4849-AE98-9002F5043E80}"/>
                </a:ext>
              </a:extLst>
            </p:cNvPr>
            <p:cNvSpPr/>
            <p:nvPr/>
          </p:nvSpPr>
          <p:spPr>
            <a:xfrm rot="2899544">
              <a:off x="2062848" y="4045060"/>
              <a:ext cx="128510" cy="10337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" name="Estrela: 5 Pontas 1">
            <a:extLst>
              <a:ext uri="{FF2B5EF4-FFF2-40B4-BE49-F238E27FC236}">
                <a16:creationId xmlns:a16="http://schemas.microsoft.com/office/drawing/2014/main" xmlns="" id="{723F0F1C-67BE-419C-BCCB-FB7965C3A6B7}"/>
              </a:ext>
            </a:extLst>
          </p:cNvPr>
          <p:cNvSpPr/>
          <p:nvPr/>
        </p:nvSpPr>
        <p:spPr>
          <a:xfrm>
            <a:off x="9972975" y="7392146"/>
            <a:ext cx="2016224" cy="2016224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Estrela: 5 Pontas 38">
            <a:extLst>
              <a:ext uri="{FF2B5EF4-FFF2-40B4-BE49-F238E27FC236}">
                <a16:creationId xmlns:a16="http://schemas.microsoft.com/office/drawing/2014/main" xmlns="" id="{A18BD38E-EE78-4C65-B51B-17C6F7259FFB}"/>
              </a:ext>
            </a:extLst>
          </p:cNvPr>
          <p:cNvSpPr/>
          <p:nvPr/>
        </p:nvSpPr>
        <p:spPr>
          <a:xfrm>
            <a:off x="11917191" y="7104114"/>
            <a:ext cx="1656184" cy="1656184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0" name="Estrela: 5 Pontas 39">
            <a:extLst>
              <a:ext uri="{FF2B5EF4-FFF2-40B4-BE49-F238E27FC236}">
                <a16:creationId xmlns:a16="http://schemas.microsoft.com/office/drawing/2014/main" xmlns="" id="{0FEA79D5-3823-43F3-8783-B76F3CB07C70}"/>
              </a:ext>
            </a:extLst>
          </p:cNvPr>
          <p:cNvSpPr/>
          <p:nvPr/>
        </p:nvSpPr>
        <p:spPr>
          <a:xfrm>
            <a:off x="8172775" y="7176122"/>
            <a:ext cx="1656184" cy="1656184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1" name="Estrela: 5 Pontas 40">
            <a:extLst>
              <a:ext uri="{FF2B5EF4-FFF2-40B4-BE49-F238E27FC236}">
                <a16:creationId xmlns:a16="http://schemas.microsoft.com/office/drawing/2014/main" xmlns="" id="{E726AE01-965D-41FA-A98E-5BCEEEE23D94}"/>
              </a:ext>
            </a:extLst>
          </p:cNvPr>
          <p:cNvSpPr/>
          <p:nvPr/>
        </p:nvSpPr>
        <p:spPr>
          <a:xfrm>
            <a:off x="-1460698" y="6744074"/>
            <a:ext cx="1368152" cy="1368152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2" name="Estrela: 5 Pontas 41">
            <a:extLst>
              <a:ext uri="{FF2B5EF4-FFF2-40B4-BE49-F238E27FC236}">
                <a16:creationId xmlns:a16="http://schemas.microsoft.com/office/drawing/2014/main" xmlns="" id="{A5C06899-D0AA-49D3-B648-FD1484DDCE6F}"/>
              </a:ext>
            </a:extLst>
          </p:cNvPr>
          <p:cNvSpPr/>
          <p:nvPr/>
        </p:nvSpPr>
        <p:spPr>
          <a:xfrm>
            <a:off x="21838692" y="6672066"/>
            <a:ext cx="1368152" cy="1368152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xmlns="" id="{84258104-3F54-4F3B-B3FF-EF38C66DFF6F}"/>
              </a:ext>
            </a:extLst>
          </p:cNvPr>
          <p:cNvSpPr txBox="1"/>
          <p:nvPr/>
        </p:nvSpPr>
        <p:spPr>
          <a:xfrm>
            <a:off x="9931959" y="8284637"/>
            <a:ext cx="2518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tx2"/>
                </a:solidFill>
                <a:latin typeface="Agency FB" panose="020B0503020202020204" pitchFamily="34" charset="0"/>
              </a:rPr>
              <a:t>DUTTY THE BOOK</a:t>
            </a:r>
          </a:p>
        </p:txBody>
      </p:sp>
    </p:spTree>
    <p:extLst>
      <p:ext uri="{BB962C8B-B14F-4D97-AF65-F5344CB8AC3E}">
        <p14:creationId xmlns:p14="http://schemas.microsoft.com/office/powerpoint/2010/main" val="224986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aixaDeTexto 113">
            <a:extLst>
              <a:ext uri="{FF2B5EF4-FFF2-40B4-BE49-F238E27FC236}">
                <a16:creationId xmlns:a16="http://schemas.microsoft.com/office/drawing/2014/main" xmlns="" id="{55E7EA0C-456D-488B-AE8B-5092FA29217F}"/>
              </a:ext>
            </a:extLst>
          </p:cNvPr>
          <p:cNvSpPr txBox="1"/>
          <p:nvPr/>
        </p:nvSpPr>
        <p:spPr>
          <a:xfrm>
            <a:off x="10044983" y="8256245"/>
            <a:ext cx="1459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gency FB" panose="020B0503020202020204" pitchFamily="34" charset="0"/>
              </a:rPr>
              <a:t>THE FOX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xmlns="" id="{A19F2B9B-915C-41AB-BB89-0FF40B347EE4}"/>
              </a:ext>
            </a:extLst>
          </p:cNvPr>
          <p:cNvSpPr txBox="1"/>
          <p:nvPr/>
        </p:nvSpPr>
        <p:spPr>
          <a:xfrm>
            <a:off x="9828960" y="7752186"/>
            <a:ext cx="18822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Agency FB" panose="020B0503020202020204" pitchFamily="34" charset="0"/>
              </a:rPr>
              <a:t>FILOMENA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xmlns="" id="{7610409B-0F43-4450-AE92-E4E515E84779}"/>
              </a:ext>
            </a:extLst>
          </p:cNvPr>
          <p:cNvGrpSpPr/>
          <p:nvPr/>
        </p:nvGrpSpPr>
        <p:grpSpPr>
          <a:xfrm>
            <a:off x="8748839" y="3803826"/>
            <a:ext cx="3352930" cy="3876352"/>
            <a:chOff x="5436096" y="1208832"/>
            <a:chExt cx="3352930" cy="3876352"/>
          </a:xfrm>
        </p:grpSpPr>
        <p:grpSp>
          <p:nvGrpSpPr>
            <p:cNvPr id="62" name="Agrupar 61">
              <a:extLst>
                <a:ext uri="{FF2B5EF4-FFF2-40B4-BE49-F238E27FC236}">
                  <a16:creationId xmlns:a16="http://schemas.microsoft.com/office/drawing/2014/main" xmlns="" id="{DDB26C83-9CE2-4C04-B6AF-E8E5E51F4BC4}"/>
                </a:ext>
              </a:extLst>
            </p:cNvPr>
            <p:cNvGrpSpPr/>
            <p:nvPr/>
          </p:nvGrpSpPr>
          <p:grpSpPr>
            <a:xfrm rot="19576454">
              <a:off x="6286893" y="1208832"/>
              <a:ext cx="1061973" cy="792769"/>
              <a:chOff x="-108520" y="1412776"/>
              <a:chExt cx="2258481" cy="1685969"/>
            </a:xfrm>
          </p:grpSpPr>
          <p:sp>
            <p:nvSpPr>
              <p:cNvPr id="60" name="Forma Livre: Forma 59">
                <a:extLst>
                  <a:ext uri="{FF2B5EF4-FFF2-40B4-BE49-F238E27FC236}">
                    <a16:creationId xmlns:a16="http://schemas.microsoft.com/office/drawing/2014/main" xmlns="" id="{407CEE2C-9267-4FDC-BF27-F93D5C061A49}"/>
                  </a:ext>
                </a:extLst>
              </p:cNvPr>
              <p:cNvSpPr/>
              <p:nvPr/>
            </p:nvSpPr>
            <p:spPr>
              <a:xfrm>
                <a:off x="-108520" y="1412776"/>
                <a:ext cx="2258481" cy="1685969"/>
              </a:xfrm>
              <a:custGeom>
                <a:avLst/>
                <a:gdLst>
                  <a:gd name="connsiteX0" fmla="*/ 357177 w 710817"/>
                  <a:gd name="connsiteY0" fmla="*/ 0 h 530629"/>
                  <a:gd name="connsiteX1" fmla="*/ 709902 w 710817"/>
                  <a:gd name="connsiteY1" fmla="*/ 459967 h 530629"/>
                  <a:gd name="connsiteX2" fmla="*/ 710817 w 710817"/>
                  <a:gd name="connsiteY2" fmla="*/ 474482 h 530629"/>
                  <a:gd name="connsiteX3" fmla="*/ 603331 w 710817"/>
                  <a:gd name="connsiteY3" fmla="*/ 446678 h 530629"/>
                  <a:gd name="connsiteX4" fmla="*/ 429185 w 710817"/>
                  <a:gd name="connsiteY4" fmla="*/ 432048 h 530629"/>
                  <a:gd name="connsiteX5" fmla="*/ 92840 w 710817"/>
                  <a:gd name="connsiteY5" fmla="*/ 488636 h 530629"/>
                  <a:gd name="connsiteX6" fmla="*/ 0 w 710817"/>
                  <a:gd name="connsiteY6" fmla="*/ 530629 h 530629"/>
                  <a:gd name="connsiteX7" fmla="*/ 4452 w 710817"/>
                  <a:gd name="connsiteY7" fmla="*/ 459967 h 530629"/>
                  <a:gd name="connsiteX8" fmla="*/ 357177 w 710817"/>
                  <a:gd name="connsiteY8" fmla="*/ 0 h 530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0817" h="530629">
                    <a:moveTo>
                      <a:pt x="357177" y="0"/>
                    </a:moveTo>
                    <a:cubicBezTo>
                      <a:pt x="531166" y="0"/>
                      <a:pt x="676330" y="197465"/>
                      <a:pt x="709902" y="459967"/>
                    </a:cubicBezTo>
                    <a:lnTo>
                      <a:pt x="710817" y="474482"/>
                    </a:lnTo>
                    <a:lnTo>
                      <a:pt x="603331" y="446678"/>
                    </a:lnTo>
                    <a:cubicBezTo>
                      <a:pt x="547080" y="437086"/>
                      <a:pt x="488838" y="432048"/>
                      <a:pt x="429185" y="432048"/>
                    </a:cubicBezTo>
                    <a:cubicBezTo>
                      <a:pt x="309878" y="432048"/>
                      <a:pt x="196219" y="452198"/>
                      <a:pt x="92840" y="488636"/>
                    </a:cubicBezTo>
                    <a:lnTo>
                      <a:pt x="0" y="530629"/>
                    </a:lnTo>
                    <a:lnTo>
                      <a:pt x="4452" y="459967"/>
                    </a:lnTo>
                    <a:cubicBezTo>
                      <a:pt x="38024" y="197465"/>
                      <a:pt x="183188" y="0"/>
                      <a:pt x="357177" y="0"/>
                    </a:cubicBezTo>
                    <a:close/>
                  </a:path>
                </a:pathLst>
              </a:custGeom>
              <a:solidFill>
                <a:srgbClr val="F68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1" name="Forma Livre: Forma 60">
                <a:extLst>
                  <a:ext uri="{FF2B5EF4-FFF2-40B4-BE49-F238E27FC236}">
                    <a16:creationId xmlns:a16="http://schemas.microsoft.com/office/drawing/2014/main" xmlns="" id="{DA72A907-E7A1-43F0-84C8-28323C720A71}"/>
                  </a:ext>
                </a:extLst>
              </p:cNvPr>
              <p:cNvSpPr/>
              <p:nvPr/>
            </p:nvSpPr>
            <p:spPr>
              <a:xfrm>
                <a:off x="179512" y="1598332"/>
                <a:ext cx="1584176" cy="1182596"/>
              </a:xfrm>
              <a:custGeom>
                <a:avLst/>
                <a:gdLst>
                  <a:gd name="connsiteX0" fmla="*/ 357177 w 710817"/>
                  <a:gd name="connsiteY0" fmla="*/ 0 h 530629"/>
                  <a:gd name="connsiteX1" fmla="*/ 709902 w 710817"/>
                  <a:gd name="connsiteY1" fmla="*/ 459967 h 530629"/>
                  <a:gd name="connsiteX2" fmla="*/ 710817 w 710817"/>
                  <a:gd name="connsiteY2" fmla="*/ 474482 h 530629"/>
                  <a:gd name="connsiteX3" fmla="*/ 603331 w 710817"/>
                  <a:gd name="connsiteY3" fmla="*/ 446678 h 530629"/>
                  <a:gd name="connsiteX4" fmla="*/ 429185 w 710817"/>
                  <a:gd name="connsiteY4" fmla="*/ 432048 h 530629"/>
                  <a:gd name="connsiteX5" fmla="*/ 92840 w 710817"/>
                  <a:gd name="connsiteY5" fmla="*/ 488636 h 530629"/>
                  <a:gd name="connsiteX6" fmla="*/ 0 w 710817"/>
                  <a:gd name="connsiteY6" fmla="*/ 530629 h 530629"/>
                  <a:gd name="connsiteX7" fmla="*/ 4452 w 710817"/>
                  <a:gd name="connsiteY7" fmla="*/ 459967 h 530629"/>
                  <a:gd name="connsiteX8" fmla="*/ 357177 w 710817"/>
                  <a:gd name="connsiteY8" fmla="*/ 0 h 530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0817" h="530629">
                    <a:moveTo>
                      <a:pt x="357177" y="0"/>
                    </a:moveTo>
                    <a:cubicBezTo>
                      <a:pt x="531166" y="0"/>
                      <a:pt x="676330" y="197465"/>
                      <a:pt x="709902" y="459967"/>
                    </a:cubicBezTo>
                    <a:lnTo>
                      <a:pt x="710817" y="474482"/>
                    </a:lnTo>
                    <a:lnTo>
                      <a:pt x="603331" y="446678"/>
                    </a:lnTo>
                    <a:cubicBezTo>
                      <a:pt x="547080" y="437086"/>
                      <a:pt x="488838" y="432048"/>
                      <a:pt x="429185" y="432048"/>
                    </a:cubicBezTo>
                    <a:cubicBezTo>
                      <a:pt x="309878" y="432048"/>
                      <a:pt x="196219" y="452198"/>
                      <a:pt x="92840" y="488636"/>
                    </a:cubicBezTo>
                    <a:lnTo>
                      <a:pt x="0" y="530629"/>
                    </a:lnTo>
                    <a:lnTo>
                      <a:pt x="4452" y="459967"/>
                    </a:lnTo>
                    <a:cubicBezTo>
                      <a:pt x="38024" y="197465"/>
                      <a:pt x="183188" y="0"/>
                      <a:pt x="357177" y="0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63" name="Agrupar 62">
              <a:extLst>
                <a:ext uri="{FF2B5EF4-FFF2-40B4-BE49-F238E27FC236}">
                  <a16:creationId xmlns:a16="http://schemas.microsoft.com/office/drawing/2014/main" xmlns="" id="{6686220B-C3BA-4F58-B761-8EC877DB6978}"/>
                </a:ext>
              </a:extLst>
            </p:cNvPr>
            <p:cNvGrpSpPr/>
            <p:nvPr/>
          </p:nvGrpSpPr>
          <p:grpSpPr>
            <a:xfrm rot="2023546" flipH="1">
              <a:off x="7727053" y="1208832"/>
              <a:ext cx="1061973" cy="792769"/>
              <a:chOff x="-108520" y="1412776"/>
              <a:chExt cx="2258481" cy="1685969"/>
            </a:xfrm>
          </p:grpSpPr>
          <p:sp>
            <p:nvSpPr>
              <p:cNvPr id="64" name="Forma Livre: Forma 63">
                <a:extLst>
                  <a:ext uri="{FF2B5EF4-FFF2-40B4-BE49-F238E27FC236}">
                    <a16:creationId xmlns:a16="http://schemas.microsoft.com/office/drawing/2014/main" xmlns="" id="{0B508649-6448-4A98-8464-B1B4791130BB}"/>
                  </a:ext>
                </a:extLst>
              </p:cNvPr>
              <p:cNvSpPr/>
              <p:nvPr/>
            </p:nvSpPr>
            <p:spPr>
              <a:xfrm>
                <a:off x="-108520" y="1412776"/>
                <a:ext cx="2258481" cy="1685969"/>
              </a:xfrm>
              <a:custGeom>
                <a:avLst/>
                <a:gdLst>
                  <a:gd name="connsiteX0" fmla="*/ 357177 w 710817"/>
                  <a:gd name="connsiteY0" fmla="*/ 0 h 530629"/>
                  <a:gd name="connsiteX1" fmla="*/ 709902 w 710817"/>
                  <a:gd name="connsiteY1" fmla="*/ 459967 h 530629"/>
                  <a:gd name="connsiteX2" fmla="*/ 710817 w 710817"/>
                  <a:gd name="connsiteY2" fmla="*/ 474482 h 530629"/>
                  <a:gd name="connsiteX3" fmla="*/ 603331 w 710817"/>
                  <a:gd name="connsiteY3" fmla="*/ 446678 h 530629"/>
                  <a:gd name="connsiteX4" fmla="*/ 429185 w 710817"/>
                  <a:gd name="connsiteY4" fmla="*/ 432048 h 530629"/>
                  <a:gd name="connsiteX5" fmla="*/ 92840 w 710817"/>
                  <a:gd name="connsiteY5" fmla="*/ 488636 h 530629"/>
                  <a:gd name="connsiteX6" fmla="*/ 0 w 710817"/>
                  <a:gd name="connsiteY6" fmla="*/ 530629 h 530629"/>
                  <a:gd name="connsiteX7" fmla="*/ 4452 w 710817"/>
                  <a:gd name="connsiteY7" fmla="*/ 459967 h 530629"/>
                  <a:gd name="connsiteX8" fmla="*/ 357177 w 710817"/>
                  <a:gd name="connsiteY8" fmla="*/ 0 h 530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0817" h="530629">
                    <a:moveTo>
                      <a:pt x="357177" y="0"/>
                    </a:moveTo>
                    <a:cubicBezTo>
                      <a:pt x="531166" y="0"/>
                      <a:pt x="676330" y="197465"/>
                      <a:pt x="709902" y="459967"/>
                    </a:cubicBezTo>
                    <a:lnTo>
                      <a:pt x="710817" y="474482"/>
                    </a:lnTo>
                    <a:lnTo>
                      <a:pt x="603331" y="446678"/>
                    </a:lnTo>
                    <a:cubicBezTo>
                      <a:pt x="547080" y="437086"/>
                      <a:pt x="488838" y="432048"/>
                      <a:pt x="429185" y="432048"/>
                    </a:cubicBezTo>
                    <a:cubicBezTo>
                      <a:pt x="309878" y="432048"/>
                      <a:pt x="196219" y="452198"/>
                      <a:pt x="92840" y="488636"/>
                    </a:cubicBezTo>
                    <a:lnTo>
                      <a:pt x="0" y="530629"/>
                    </a:lnTo>
                    <a:lnTo>
                      <a:pt x="4452" y="459967"/>
                    </a:lnTo>
                    <a:cubicBezTo>
                      <a:pt x="38024" y="197465"/>
                      <a:pt x="183188" y="0"/>
                      <a:pt x="357177" y="0"/>
                    </a:cubicBezTo>
                    <a:close/>
                  </a:path>
                </a:pathLst>
              </a:custGeom>
              <a:solidFill>
                <a:srgbClr val="F68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5" name="Forma Livre: Forma 64">
                <a:extLst>
                  <a:ext uri="{FF2B5EF4-FFF2-40B4-BE49-F238E27FC236}">
                    <a16:creationId xmlns:a16="http://schemas.microsoft.com/office/drawing/2014/main" xmlns="" id="{644F2424-7716-4206-A898-B7FF7B0EF20E}"/>
                  </a:ext>
                </a:extLst>
              </p:cNvPr>
              <p:cNvSpPr/>
              <p:nvPr/>
            </p:nvSpPr>
            <p:spPr>
              <a:xfrm>
                <a:off x="179512" y="1598332"/>
                <a:ext cx="1584176" cy="1182596"/>
              </a:xfrm>
              <a:custGeom>
                <a:avLst/>
                <a:gdLst>
                  <a:gd name="connsiteX0" fmla="*/ 357177 w 710817"/>
                  <a:gd name="connsiteY0" fmla="*/ 0 h 530629"/>
                  <a:gd name="connsiteX1" fmla="*/ 709902 w 710817"/>
                  <a:gd name="connsiteY1" fmla="*/ 459967 h 530629"/>
                  <a:gd name="connsiteX2" fmla="*/ 710817 w 710817"/>
                  <a:gd name="connsiteY2" fmla="*/ 474482 h 530629"/>
                  <a:gd name="connsiteX3" fmla="*/ 603331 w 710817"/>
                  <a:gd name="connsiteY3" fmla="*/ 446678 h 530629"/>
                  <a:gd name="connsiteX4" fmla="*/ 429185 w 710817"/>
                  <a:gd name="connsiteY4" fmla="*/ 432048 h 530629"/>
                  <a:gd name="connsiteX5" fmla="*/ 92840 w 710817"/>
                  <a:gd name="connsiteY5" fmla="*/ 488636 h 530629"/>
                  <a:gd name="connsiteX6" fmla="*/ 0 w 710817"/>
                  <a:gd name="connsiteY6" fmla="*/ 530629 h 530629"/>
                  <a:gd name="connsiteX7" fmla="*/ 4452 w 710817"/>
                  <a:gd name="connsiteY7" fmla="*/ 459967 h 530629"/>
                  <a:gd name="connsiteX8" fmla="*/ 357177 w 710817"/>
                  <a:gd name="connsiteY8" fmla="*/ 0 h 530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0817" h="530629">
                    <a:moveTo>
                      <a:pt x="357177" y="0"/>
                    </a:moveTo>
                    <a:cubicBezTo>
                      <a:pt x="531166" y="0"/>
                      <a:pt x="676330" y="197465"/>
                      <a:pt x="709902" y="459967"/>
                    </a:cubicBezTo>
                    <a:lnTo>
                      <a:pt x="710817" y="474482"/>
                    </a:lnTo>
                    <a:lnTo>
                      <a:pt x="603331" y="446678"/>
                    </a:lnTo>
                    <a:cubicBezTo>
                      <a:pt x="547080" y="437086"/>
                      <a:pt x="488838" y="432048"/>
                      <a:pt x="429185" y="432048"/>
                    </a:cubicBezTo>
                    <a:cubicBezTo>
                      <a:pt x="309878" y="432048"/>
                      <a:pt x="196219" y="452198"/>
                      <a:pt x="92840" y="488636"/>
                    </a:cubicBezTo>
                    <a:lnTo>
                      <a:pt x="0" y="530629"/>
                    </a:lnTo>
                    <a:lnTo>
                      <a:pt x="4452" y="459967"/>
                    </a:lnTo>
                    <a:cubicBezTo>
                      <a:pt x="38024" y="197465"/>
                      <a:pt x="183188" y="0"/>
                      <a:pt x="357177" y="0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72" name="Retângulo: Cantos Arredondados 71">
              <a:extLst>
                <a:ext uri="{FF2B5EF4-FFF2-40B4-BE49-F238E27FC236}">
                  <a16:creationId xmlns:a16="http://schemas.microsoft.com/office/drawing/2014/main" xmlns="" id="{EDAA260A-6EFC-4287-A355-7EE98B639ADA}"/>
                </a:ext>
              </a:extLst>
            </p:cNvPr>
            <p:cNvSpPr/>
            <p:nvPr/>
          </p:nvSpPr>
          <p:spPr>
            <a:xfrm>
              <a:off x="6660232" y="2492896"/>
              <a:ext cx="1656184" cy="2304256"/>
            </a:xfrm>
            <a:prstGeom prst="roundRect">
              <a:avLst>
                <a:gd name="adj" fmla="val 50000"/>
              </a:avLst>
            </a:prstGeom>
            <a:solidFill>
              <a:srgbClr val="F684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5" name="Retângulo: Cantos Arredondados 74">
              <a:extLst>
                <a:ext uri="{FF2B5EF4-FFF2-40B4-BE49-F238E27FC236}">
                  <a16:creationId xmlns:a16="http://schemas.microsoft.com/office/drawing/2014/main" xmlns="" id="{A2FC06FE-4EBB-4B29-934C-CF58402238B2}"/>
                </a:ext>
              </a:extLst>
            </p:cNvPr>
            <p:cNvSpPr/>
            <p:nvPr/>
          </p:nvSpPr>
          <p:spPr>
            <a:xfrm>
              <a:off x="6660232" y="3573016"/>
              <a:ext cx="1656184" cy="1296144"/>
            </a:xfrm>
            <a:prstGeom prst="roundRect">
              <a:avLst>
                <a:gd name="adj" fmla="val 33324"/>
              </a:avLst>
            </a:prstGeom>
            <a:solidFill>
              <a:srgbClr val="F684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5" name="Retângulo: Cantos Arredondados 84">
              <a:extLst>
                <a:ext uri="{FF2B5EF4-FFF2-40B4-BE49-F238E27FC236}">
                  <a16:creationId xmlns:a16="http://schemas.microsoft.com/office/drawing/2014/main" xmlns="" id="{F77F394E-3BA2-4EA8-B488-226DAA8DD196}"/>
                </a:ext>
              </a:extLst>
            </p:cNvPr>
            <p:cNvSpPr/>
            <p:nvPr/>
          </p:nvSpPr>
          <p:spPr>
            <a:xfrm>
              <a:off x="6948264" y="3501008"/>
              <a:ext cx="1080120" cy="1224136"/>
            </a:xfrm>
            <a:prstGeom prst="roundRect">
              <a:avLst>
                <a:gd name="adj" fmla="val 425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3" name="Forma Livre: Forma 82">
              <a:extLst>
                <a:ext uri="{FF2B5EF4-FFF2-40B4-BE49-F238E27FC236}">
                  <a16:creationId xmlns:a16="http://schemas.microsoft.com/office/drawing/2014/main" xmlns="" id="{32E6D0BC-5224-4E02-80AC-A89C337BC2C3}"/>
                </a:ext>
              </a:extLst>
            </p:cNvPr>
            <p:cNvSpPr/>
            <p:nvPr/>
          </p:nvSpPr>
          <p:spPr>
            <a:xfrm rot="10800000">
              <a:off x="6948264" y="3789040"/>
              <a:ext cx="1080120" cy="1296144"/>
            </a:xfrm>
            <a:custGeom>
              <a:avLst/>
              <a:gdLst>
                <a:gd name="connsiteX0" fmla="*/ 1008112 w 1224136"/>
                <a:gd name="connsiteY0" fmla="*/ 0 h 1152128"/>
                <a:gd name="connsiteX1" fmla="*/ 1224136 w 1224136"/>
                <a:gd name="connsiteY1" fmla="*/ 216024 h 1152128"/>
                <a:gd name="connsiteX2" fmla="*/ 1224136 w 1224136"/>
                <a:gd name="connsiteY2" fmla="*/ 1152128 h 1152128"/>
                <a:gd name="connsiteX3" fmla="*/ 792088 w 1224136"/>
                <a:gd name="connsiteY3" fmla="*/ 1152128 h 1152128"/>
                <a:gd name="connsiteX4" fmla="*/ 792088 w 1224136"/>
                <a:gd name="connsiteY4" fmla="*/ 216024 h 1152128"/>
                <a:gd name="connsiteX5" fmla="*/ 1008112 w 1224136"/>
                <a:gd name="connsiteY5" fmla="*/ 0 h 1152128"/>
                <a:gd name="connsiteX6" fmla="*/ 216024 w 1224136"/>
                <a:gd name="connsiteY6" fmla="*/ 0 h 1152128"/>
                <a:gd name="connsiteX7" fmla="*/ 432048 w 1224136"/>
                <a:gd name="connsiteY7" fmla="*/ 216024 h 1152128"/>
                <a:gd name="connsiteX8" fmla="*/ 432048 w 1224136"/>
                <a:gd name="connsiteY8" fmla="*/ 1152128 h 1152128"/>
                <a:gd name="connsiteX9" fmla="*/ 0 w 1224136"/>
                <a:gd name="connsiteY9" fmla="*/ 1152128 h 1152128"/>
                <a:gd name="connsiteX10" fmla="*/ 0 w 1224136"/>
                <a:gd name="connsiteY10" fmla="*/ 216024 h 1152128"/>
                <a:gd name="connsiteX11" fmla="*/ 216024 w 1224136"/>
                <a:gd name="connsiteY11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4136" h="1152128">
                  <a:moveTo>
                    <a:pt x="1008112" y="0"/>
                  </a:moveTo>
                  <a:cubicBezTo>
                    <a:pt x="1127419" y="0"/>
                    <a:pt x="1224136" y="96717"/>
                    <a:pt x="1224136" y="216024"/>
                  </a:cubicBezTo>
                  <a:lnTo>
                    <a:pt x="1224136" y="1152128"/>
                  </a:lnTo>
                  <a:lnTo>
                    <a:pt x="792088" y="1152128"/>
                  </a:lnTo>
                  <a:lnTo>
                    <a:pt x="792088" y="216024"/>
                  </a:lnTo>
                  <a:cubicBezTo>
                    <a:pt x="792088" y="96717"/>
                    <a:pt x="888805" y="0"/>
                    <a:pt x="1008112" y="0"/>
                  </a:cubicBezTo>
                  <a:close/>
                  <a:moveTo>
                    <a:pt x="216024" y="0"/>
                  </a:moveTo>
                  <a:cubicBezTo>
                    <a:pt x="335331" y="0"/>
                    <a:pt x="432048" y="96717"/>
                    <a:pt x="432048" y="216024"/>
                  </a:cubicBezTo>
                  <a:lnTo>
                    <a:pt x="432048" y="1152128"/>
                  </a:lnTo>
                  <a:lnTo>
                    <a:pt x="0" y="1152128"/>
                  </a:lnTo>
                  <a:lnTo>
                    <a:pt x="0" y="216024"/>
                  </a:lnTo>
                  <a:cubicBezTo>
                    <a:pt x="0" y="96717"/>
                    <a:pt x="96717" y="0"/>
                    <a:pt x="216024" y="0"/>
                  </a:cubicBezTo>
                  <a:close/>
                </a:path>
              </a:pathLst>
            </a:custGeom>
            <a:solidFill>
              <a:srgbClr val="A865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73" name="Agrupar 72">
              <a:extLst>
                <a:ext uri="{FF2B5EF4-FFF2-40B4-BE49-F238E27FC236}">
                  <a16:creationId xmlns:a16="http://schemas.microsoft.com/office/drawing/2014/main" xmlns="" id="{9FE34A15-8645-4167-B0DF-DBE707D93196}"/>
                </a:ext>
              </a:extLst>
            </p:cNvPr>
            <p:cNvGrpSpPr/>
            <p:nvPr/>
          </p:nvGrpSpPr>
          <p:grpSpPr>
            <a:xfrm>
              <a:off x="6444208" y="1412776"/>
              <a:ext cx="2150736" cy="2160240"/>
              <a:chOff x="3347864" y="1268760"/>
              <a:chExt cx="2150736" cy="2160240"/>
            </a:xfrm>
          </p:grpSpPr>
          <p:sp>
            <p:nvSpPr>
              <p:cNvPr id="57" name="Retângulo: Cantos Arredondados 56">
                <a:extLst>
                  <a:ext uri="{FF2B5EF4-FFF2-40B4-BE49-F238E27FC236}">
                    <a16:creationId xmlns:a16="http://schemas.microsoft.com/office/drawing/2014/main" xmlns="" id="{C336AFFA-E4F7-4842-BA6A-09F0CF9FC794}"/>
                  </a:ext>
                </a:extLst>
              </p:cNvPr>
              <p:cNvSpPr/>
              <p:nvPr/>
            </p:nvSpPr>
            <p:spPr>
              <a:xfrm rot="18900000">
                <a:off x="3613463" y="1534138"/>
                <a:ext cx="1630104" cy="1631606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71" name="Forma Livre: Forma 70">
                <a:extLst>
                  <a:ext uri="{FF2B5EF4-FFF2-40B4-BE49-F238E27FC236}">
                    <a16:creationId xmlns:a16="http://schemas.microsoft.com/office/drawing/2014/main" xmlns="" id="{E5B445B5-AFC2-4057-885A-86B469BBCCB0}"/>
                  </a:ext>
                </a:extLst>
              </p:cNvPr>
              <p:cNvSpPr/>
              <p:nvPr/>
            </p:nvSpPr>
            <p:spPr>
              <a:xfrm>
                <a:off x="3347864" y="1268760"/>
                <a:ext cx="2150736" cy="2160240"/>
              </a:xfrm>
              <a:custGeom>
                <a:avLst/>
                <a:gdLst>
                  <a:gd name="connsiteX0" fmla="*/ 1075368 w 2150736"/>
                  <a:gd name="connsiteY0" fmla="*/ 0 h 2160240"/>
                  <a:gd name="connsiteX1" fmla="*/ 2149911 w 2150736"/>
                  <a:gd name="connsiteY1" fmla="*/ 969684 h 2160240"/>
                  <a:gd name="connsiteX2" fmla="*/ 2150736 w 2150736"/>
                  <a:gd name="connsiteY2" fmla="*/ 986009 h 2160240"/>
                  <a:gd name="connsiteX3" fmla="*/ 2149911 w 2150736"/>
                  <a:gd name="connsiteY3" fmla="*/ 1003721 h 2160240"/>
                  <a:gd name="connsiteX4" fmla="*/ 2133544 w 2150736"/>
                  <a:gd name="connsiteY4" fmla="*/ 1120083 h 2160240"/>
                  <a:gd name="connsiteX5" fmla="*/ 2133282 w 2150736"/>
                  <a:gd name="connsiteY5" fmla="*/ 1120998 h 2160240"/>
                  <a:gd name="connsiteX6" fmla="*/ 2121316 w 2150736"/>
                  <a:gd name="connsiteY6" fmla="*/ 1115031 h 2160240"/>
                  <a:gd name="connsiteX7" fmla="*/ 1625758 w 2150736"/>
                  <a:gd name="connsiteY7" fmla="*/ 1004057 h 2160240"/>
                  <a:gd name="connsiteX8" fmla="*/ 1304249 w 2150736"/>
                  <a:gd name="connsiteY8" fmla="*/ 1138631 h 2160240"/>
                  <a:gd name="connsiteX9" fmla="*/ 1335109 w 2150736"/>
                  <a:gd name="connsiteY9" fmla="*/ 1907988 h 2160240"/>
                  <a:gd name="connsiteX10" fmla="*/ 1388103 w 2150736"/>
                  <a:gd name="connsiteY10" fmla="*/ 1994705 h 2160240"/>
                  <a:gd name="connsiteX11" fmla="*/ 1268543 w 2150736"/>
                  <a:gd name="connsiteY11" fmla="*/ 2114265 h 2160240"/>
                  <a:gd name="connsiteX12" fmla="*/ 1226734 w 2150736"/>
                  <a:gd name="connsiteY12" fmla="*/ 2148417 h 2160240"/>
                  <a:gd name="connsiteX13" fmla="*/ 1185804 w 2150736"/>
                  <a:gd name="connsiteY13" fmla="*/ 2154664 h 2160240"/>
                  <a:gd name="connsiteX14" fmla="*/ 1075368 w 2150736"/>
                  <a:gd name="connsiteY14" fmla="*/ 2160240 h 2160240"/>
                  <a:gd name="connsiteX15" fmla="*/ 964932 w 2150736"/>
                  <a:gd name="connsiteY15" fmla="*/ 2154664 h 2160240"/>
                  <a:gd name="connsiteX16" fmla="*/ 926615 w 2150736"/>
                  <a:gd name="connsiteY16" fmla="*/ 2148816 h 2160240"/>
                  <a:gd name="connsiteX17" fmla="*/ 884317 w 2150736"/>
                  <a:gd name="connsiteY17" fmla="*/ 2114265 h 2160240"/>
                  <a:gd name="connsiteX18" fmla="*/ 770289 w 2150736"/>
                  <a:gd name="connsiteY18" fmla="*/ 2000237 h 2160240"/>
                  <a:gd name="connsiteX19" fmla="*/ 782658 w 2150736"/>
                  <a:gd name="connsiteY19" fmla="*/ 1979997 h 2160240"/>
                  <a:gd name="connsiteX20" fmla="*/ 813519 w 2150736"/>
                  <a:gd name="connsiteY20" fmla="*/ 1210641 h 2160240"/>
                  <a:gd name="connsiteX21" fmla="*/ 492010 w 2150736"/>
                  <a:gd name="connsiteY21" fmla="*/ 1076066 h 2160240"/>
                  <a:gd name="connsiteX22" fmla="*/ 128417 w 2150736"/>
                  <a:gd name="connsiteY22" fmla="*/ 1135297 h 2160240"/>
                  <a:gd name="connsiteX23" fmla="*/ 32324 w 2150736"/>
                  <a:gd name="connsiteY23" fmla="*/ 1172975 h 2160240"/>
                  <a:gd name="connsiteX24" fmla="*/ 17192 w 2150736"/>
                  <a:gd name="connsiteY24" fmla="*/ 1120083 h 2160240"/>
                  <a:gd name="connsiteX25" fmla="*/ 825 w 2150736"/>
                  <a:gd name="connsiteY25" fmla="*/ 1003721 h 2160240"/>
                  <a:gd name="connsiteX26" fmla="*/ 0 w 2150736"/>
                  <a:gd name="connsiteY26" fmla="*/ 986010 h 2160240"/>
                  <a:gd name="connsiteX27" fmla="*/ 825 w 2150736"/>
                  <a:gd name="connsiteY27" fmla="*/ 969684 h 2160240"/>
                  <a:gd name="connsiteX28" fmla="*/ 1075368 w 2150736"/>
                  <a:gd name="connsiteY28" fmla="*/ 0 h 2160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150736" h="2160240">
                    <a:moveTo>
                      <a:pt x="1075368" y="0"/>
                    </a:moveTo>
                    <a:cubicBezTo>
                      <a:pt x="1634619" y="0"/>
                      <a:pt x="2094599" y="425027"/>
                      <a:pt x="2149911" y="969684"/>
                    </a:cubicBezTo>
                    <a:lnTo>
                      <a:pt x="2150736" y="986009"/>
                    </a:lnTo>
                    <a:lnTo>
                      <a:pt x="2149911" y="1003721"/>
                    </a:lnTo>
                    <a:cubicBezTo>
                      <a:pt x="2146224" y="1043118"/>
                      <a:pt x="2140738" y="1081938"/>
                      <a:pt x="2133544" y="1120083"/>
                    </a:cubicBezTo>
                    <a:lnTo>
                      <a:pt x="2133282" y="1120998"/>
                    </a:lnTo>
                    <a:lnTo>
                      <a:pt x="2121316" y="1115031"/>
                    </a:lnTo>
                    <a:cubicBezTo>
                      <a:pt x="1943343" y="1035759"/>
                      <a:pt x="1771877" y="997226"/>
                      <a:pt x="1625758" y="1004057"/>
                    </a:cubicBezTo>
                    <a:cubicBezTo>
                      <a:pt x="1492922" y="1010266"/>
                      <a:pt x="1381035" y="1053966"/>
                      <a:pt x="1304249" y="1138631"/>
                    </a:cubicBezTo>
                    <a:cubicBezTo>
                      <a:pt x="1150678" y="1307963"/>
                      <a:pt x="1173862" y="1601079"/>
                      <a:pt x="1335109" y="1907988"/>
                    </a:cubicBezTo>
                    <a:lnTo>
                      <a:pt x="1388103" y="1994705"/>
                    </a:lnTo>
                    <a:lnTo>
                      <a:pt x="1268543" y="2114265"/>
                    </a:lnTo>
                    <a:lnTo>
                      <a:pt x="1226734" y="2148417"/>
                    </a:lnTo>
                    <a:lnTo>
                      <a:pt x="1185804" y="2154664"/>
                    </a:lnTo>
                    <a:cubicBezTo>
                      <a:pt x="1149494" y="2158351"/>
                      <a:pt x="1112652" y="2160240"/>
                      <a:pt x="1075368" y="2160240"/>
                    </a:cubicBezTo>
                    <a:cubicBezTo>
                      <a:pt x="1038085" y="2160240"/>
                      <a:pt x="1001243" y="2158351"/>
                      <a:pt x="964932" y="2154664"/>
                    </a:cubicBezTo>
                    <a:lnTo>
                      <a:pt x="926615" y="2148816"/>
                    </a:lnTo>
                    <a:lnTo>
                      <a:pt x="884317" y="2114265"/>
                    </a:lnTo>
                    <a:lnTo>
                      <a:pt x="770289" y="2000237"/>
                    </a:lnTo>
                    <a:lnTo>
                      <a:pt x="782658" y="1979997"/>
                    </a:lnTo>
                    <a:cubicBezTo>
                      <a:pt x="943906" y="1673088"/>
                      <a:pt x="967090" y="1379972"/>
                      <a:pt x="813519" y="1210641"/>
                    </a:cubicBezTo>
                    <a:cubicBezTo>
                      <a:pt x="736733" y="1125975"/>
                      <a:pt x="624846" y="1082275"/>
                      <a:pt x="492010" y="1076066"/>
                    </a:cubicBezTo>
                    <a:cubicBezTo>
                      <a:pt x="382420" y="1070943"/>
                      <a:pt x="258573" y="1091337"/>
                      <a:pt x="128417" y="1135297"/>
                    </a:cubicBezTo>
                    <a:lnTo>
                      <a:pt x="32324" y="1172975"/>
                    </a:lnTo>
                    <a:lnTo>
                      <a:pt x="17192" y="1120083"/>
                    </a:lnTo>
                    <a:cubicBezTo>
                      <a:pt x="9998" y="1081938"/>
                      <a:pt x="4512" y="1043118"/>
                      <a:pt x="825" y="1003721"/>
                    </a:cubicBezTo>
                    <a:lnTo>
                      <a:pt x="0" y="986010"/>
                    </a:lnTo>
                    <a:lnTo>
                      <a:pt x="825" y="969684"/>
                    </a:lnTo>
                    <a:cubicBezTo>
                      <a:pt x="56138" y="425027"/>
                      <a:pt x="516118" y="0"/>
                      <a:pt x="1075368" y="0"/>
                    </a:cubicBezTo>
                    <a:close/>
                  </a:path>
                </a:pathLst>
              </a:custGeom>
              <a:solidFill>
                <a:srgbClr val="F68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8" name="Elipse 67">
                <a:extLst>
                  <a:ext uri="{FF2B5EF4-FFF2-40B4-BE49-F238E27FC236}">
                    <a16:creationId xmlns:a16="http://schemas.microsoft.com/office/drawing/2014/main" xmlns="" id="{527F53BA-79D2-411E-981E-8FFC7D88F997}"/>
                  </a:ext>
                </a:extLst>
              </p:cNvPr>
              <p:cNvSpPr/>
              <p:nvPr/>
            </p:nvSpPr>
            <p:spPr>
              <a:xfrm>
                <a:off x="4283968" y="3212976"/>
                <a:ext cx="288032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87" name="Forma Livre: Forma 86">
              <a:extLst>
                <a:ext uri="{FF2B5EF4-FFF2-40B4-BE49-F238E27FC236}">
                  <a16:creationId xmlns:a16="http://schemas.microsoft.com/office/drawing/2014/main" xmlns="" id="{FBD7C831-DE71-4741-AFE0-837812D007B9}"/>
                </a:ext>
              </a:extLst>
            </p:cNvPr>
            <p:cNvSpPr/>
            <p:nvPr/>
          </p:nvSpPr>
          <p:spPr>
            <a:xfrm>
              <a:off x="5436096" y="2276872"/>
              <a:ext cx="1468305" cy="2528089"/>
            </a:xfrm>
            <a:custGeom>
              <a:avLst/>
              <a:gdLst>
                <a:gd name="connsiteX0" fmla="*/ 1460500 w 1468305"/>
                <a:gd name="connsiteY0" fmla="*/ 2349500 h 2528089"/>
                <a:gd name="connsiteX1" fmla="*/ 1270000 w 1468305"/>
                <a:gd name="connsiteY1" fmla="*/ 2336800 h 2528089"/>
                <a:gd name="connsiteX2" fmla="*/ 1193800 w 1468305"/>
                <a:gd name="connsiteY2" fmla="*/ 2311400 h 2528089"/>
                <a:gd name="connsiteX3" fmla="*/ 1130300 w 1468305"/>
                <a:gd name="connsiteY3" fmla="*/ 2247900 h 2528089"/>
                <a:gd name="connsiteX4" fmla="*/ 1079500 w 1468305"/>
                <a:gd name="connsiteY4" fmla="*/ 2171700 h 2528089"/>
                <a:gd name="connsiteX5" fmla="*/ 1054100 w 1468305"/>
                <a:gd name="connsiteY5" fmla="*/ 2133600 h 2528089"/>
                <a:gd name="connsiteX6" fmla="*/ 1016000 w 1468305"/>
                <a:gd name="connsiteY6" fmla="*/ 2057400 h 2528089"/>
                <a:gd name="connsiteX7" fmla="*/ 1003300 w 1468305"/>
                <a:gd name="connsiteY7" fmla="*/ 2019300 h 2528089"/>
                <a:gd name="connsiteX8" fmla="*/ 977900 w 1468305"/>
                <a:gd name="connsiteY8" fmla="*/ 1981200 h 2528089"/>
                <a:gd name="connsiteX9" fmla="*/ 939800 w 1468305"/>
                <a:gd name="connsiteY9" fmla="*/ 1854200 h 2528089"/>
                <a:gd name="connsiteX10" fmla="*/ 927100 w 1468305"/>
                <a:gd name="connsiteY10" fmla="*/ 1816100 h 2528089"/>
                <a:gd name="connsiteX11" fmla="*/ 901700 w 1468305"/>
                <a:gd name="connsiteY11" fmla="*/ 1676400 h 2528089"/>
                <a:gd name="connsiteX12" fmla="*/ 914400 w 1468305"/>
                <a:gd name="connsiteY12" fmla="*/ 1409700 h 2528089"/>
                <a:gd name="connsiteX13" fmla="*/ 927100 w 1468305"/>
                <a:gd name="connsiteY13" fmla="*/ 1358900 h 2528089"/>
                <a:gd name="connsiteX14" fmla="*/ 939800 w 1468305"/>
                <a:gd name="connsiteY14" fmla="*/ 1295400 h 2528089"/>
                <a:gd name="connsiteX15" fmla="*/ 952500 w 1468305"/>
                <a:gd name="connsiteY15" fmla="*/ 1257300 h 2528089"/>
                <a:gd name="connsiteX16" fmla="*/ 977900 w 1468305"/>
                <a:gd name="connsiteY16" fmla="*/ 1117600 h 2528089"/>
                <a:gd name="connsiteX17" fmla="*/ 952500 w 1468305"/>
                <a:gd name="connsiteY17" fmla="*/ 736600 h 2528089"/>
                <a:gd name="connsiteX18" fmla="*/ 927100 w 1468305"/>
                <a:gd name="connsiteY18" fmla="*/ 660400 h 2528089"/>
                <a:gd name="connsiteX19" fmla="*/ 901700 w 1468305"/>
                <a:gd name="connsiteY19" fmla="*/ 584200 h 2528089"/>
                <a:gd name="connsiteX20" fmla="*/ 889000 w 1468305"/>
                <a:gd name="connsiteY20" fmla="*/ 546100 h 2528089"/>
                <a:gd name="connsiteX21" fmla="*/ 812800 w 1468305"/>
                <a:gd name="connsiteY21" fmla="*/ 431800 h 2528089"/>
                <a:gd name="connsiteX22" fmla="*/ 787400 w 1468305"/>
                <a:gd name="connsiteY22" fmla="*/ 393700 h 2528089"/>
                <a:gd name="connsiteX23" fmla="*/ 749300 w 1468305"/>
                <a:gd name="connsiteY23" fmla="*/ 355600 h 2528089"/>
                <a:gd name="connsiteX24" fmla="*/ 698500 w 1468305"/>
                <a:gd name="connsiteY24" fmla="*/ 279400 h 2528089"/>
                <a:gd name="connsiteX25" fmla="*/ 622300 w 1468305"/>
                <a:gd name="connsiteY25" fmla="*/ 228600 h 2528089"/>
                <a:gd name="connsiteX26" fmla="*/ 596900 w 1468305"/>
                <a:gd name="connsiteY26" fmla="*/ 190500 h 2528089"/>
                <a:gd name="connsiteX27" fmla="*/ 520700 w 1468305"/>
                <a:gd name="connsiteY27" fmla="*/ 139700 h 2528089"/>
                <a:gd name="connsiteX28" fmla="*/ 482600 w 1468305"/>
                <a:gd name="connsiteY28" fmla="*/ 114300 h 2528089"/>
                <a:gd name="connsiteX29" fmla="*/ 444500 w 1468305"/>
                <a:gd name="connsiteY29" fmla="*/ 88900 h 2528089"/>
                <a:gd name="connsiteX30" fmla="*/ 406400 w 1468305"/>
                <a:gd name="connsiteY30" fmla="*/ 63500 h 2528089"/>
                <a:gd name="connsiteX31" fmla="*/ 368300 w 1468305"/>
                <a:gd name="connsiteY31" fmla="*/ 50800 h 2528089"/>
                <a:gd name="connsiteX32" fmla="*/ 330200 w 1468305"/>
                <a:gd name="connsiteY32" fmla="*/ 25400 h 2528089"/>
                <a:gd name="connsiteX33" fmla="*/ 254000 w 1468305"/>
                <a:gd name="connsiteY33" fmla="*/ 0 h 2528089"/>
                <a:gd name="connsiteX34" fmla="*/ 165100 w 1468305"/>
                <a:gd name="connsiteY34" fmla="*/ 101600 h 2528089"/>
                <a:gd name="connsiteX35" fmla="*/ 139700 w 1468305"/>
                <a:gd name="connsiteY35" fmla="*/ 139700 h 2528089"/>
                <a:gd name="connsiteX36" fmla="*/ 114300 w 1468305"/>
                <a:gd name="connsiteY36" fmla="*/ 177800 h 2528089"/>
                <a:gd name="connsiteX37" fmla="*/ 63500 w 1468305"/>
                <a:gd name="connsiteY37" fmla="*/ 330200 h 2528089"/>
                <a:gd name="connsiteX38" fmla="*/ 50800 w 1468305"/>
                <a:gd name="connsiteY38" fmla="*/ 368300 h 2528089"/>
                <a:gd name="connsiteX39" fmla="*/ 38100 w 1468305"/>
                <a:gd name="connsiteY39" fmla="*/ 406400 h 2528089"/>
                <a:gd name="connsiteX40" fmla="*/ 25400 w 1468305"/>
                <a:gd name="connsiteY40" fmla="*/ 457200 h 2528089"/>
                <a:gd name="connsiteX41" fmla="*/ 0 w 1468305"/>
                <a:gd name="connsiteY41" fmla="*/ 571500 h 2528089"/>
                <a:gd name="connsiteX42" fmla="*/ 12700 w 1468305"/>
                <a:gd name="connsiteY42" fmla="*/ 965200 h 2528089"/>
                <a:gd name="connsiteX43" fmla="*/ 25400 w 1468305"/>
                <a:gd name="connsiteY43" fmla="*/ 1028700 h 2528089"/>
                <a:gd name="connsiteX44" fmla="*/ 38100 w 1468305"/>
                <a:gd name="connsiteY44" fmla="*/ 1117600 h 2528089"/>
                <a:gd name="connsiteX45" fmla="*/ 50800 w 1468305"/>
                <a:gd name="connsiteY45" fmla="*/ 1168400 h 2528089"/>
                <a:gd name="connsiteX46" fmla="*/ 63500 w 1468305"/>
                <a:gd name="connsiteY46" fmla="*/ 1270000 h 2528089"/>
                <a:gd name="connsiteX47" fmla="*/ 76200 w 1468305"/>
                <a:gd name="connsiteY47" fmla="*/ 1320800 h 2528089"/>
                <a:gd name="connsiteX48" fmla="*/ 101600 w 1468305"/>
                <a:gd name="connsiteY48" fmla="*/ 1447800 h 2528089"/>
                <a:gd name="connsiteX49" fmla="*/ 127000 w 1468305"/>
                <a:gd name="connsiteY49" fmla="*/ 1524000 h 2528089"/>
                <a:gd name="connsiteX50" fmla="*/ 152400 w 1468305"/>
                <a:gd name="connsiteY50" fmla="*/ 1600200 h 2528089"/>
                <a:gd name="connsiteX51" fmla="*/ 190500 w 1468305"/>
                <a:gd name="connsiteY51" fmla="*/ 1714500 h 2528089"/>
                <a:gd name="connsiteX52" fmla="*/ 203200 w 1468305"/>
                <a:gd name="connsiteY52" fmla="*/ 1752600 h 2528089"/>
                <a:gd name="connsiteX53" fmla="*/ 241300 w 1468305"/>
                <a:gd name="connsiteY53" fmla="*/ 1828800 h 2528089"/>
                <a:gd name="connsiteX54" fmla="*/ 292100 w 1468305"/>
                <a:gd name="connsiteY54" fmla="*/ 1905000 h 2528089"/>
                <a:gd name="connsiteX55" fmla="*/ 330200 w 1468305"/>
                <a:gd name="connsiteY55" fmla="*/ 1981200 h 2528089"/>
                <a:gd name="connsiteX56" fmla="*/ 381000 w 1468305"/>
                <a:gd name="connsiteY56" fmla="*/ 2057400 h 2528089"/>
                <a:gd name="connsiteX57" fmla="*/ 406400 w 1468305"/>
                <a:gd name="connsiteY57" fmla="*/ 2095500 h 2528089"/>
                <a:gd name="connsiteX58" fmla="*/ 431800 w 1468305"/>
                <a:gd name="connsiteY58" fmla="*/ 2133600 h 2528089"/>
                <a:gd name="connsiteX59" fmla="*/ 469900 w 1468305"/>
                <a:gd name="connsiteY59" fmla="*/ 2159000 h 2528089"/>
                <a:gd name="connsiteX60" fmla="*/ 558800 w 1468305"/>
                <a:gd name="connsiteY60" fmla="*/ 2273300 h 2528089"/>
                <a:gd name="connsiteX61" fmla="*/ 635000 w 1468305"/>
                <a:gd name="connsiteY61" fmla="*/ 2324100 h 2528089"/>
                <a:gd name="connsiteX62" fmla="*/ 673100 w 1468305"/>
                <a:gd name="connsiteY62" fmla="*/ 2349500 h 2528089"/>
                <a:gd name="connsiteX63" fmla="*/ 711200 w 1468305"/>
                <a:gd name="connsiteY63" fmla="*/ 2374900 h 2528089"/>
                <a:gd name="connsiteX64" fmla="*/ 749300 w 1468305"/>
                <a:gd name="connsiteY64" fmla="*/ 2400300 h 2528089"/>
                <a:gd name="connsiteX65" fmla="*/ 825500 w 1468305"/>
                <a:gd name="connsiteY65" fmla="*/ 2425700 h 2528089"/>
                <a:gd name="connsiteX66" fmla="*/ 863600 w 1468305"/>
                <a:gd name="connsiteY66" fmla="*/ 2451100 h 2528089"/>
                <a:gd name="connsiteX67" fmla="*/ 939800 w 1468305"/>
                <a:gd name="connsiteY67" fmla="*/ 2476500 h 2528089"/>
                <a:gd name="connsiteX68" fmla="*/ 1054100 w 1468305"/>
                <a:gd name="connsiteY68" fmla="*/ 2501900 h 2528089"/>
                <a:gd name="connsiteX69" fmla="*/ 1435100 w 1468305"/>
                <a:gd name="connsiteY69" fmla="*/ 2400300 h 2528089"/>
                <a:gd name="connsiteX70" fmla="*/ 1460500 w 1468305"/>
                <a:gd name="connsiteY70" fmla="*/ 2349500 h 2528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468305" h="2528089">
                  <a:moveTo>
                    <a:pt x="1460500" y="2349500"/>
                  </a:moveTo>
                  <a:cubicBezTo>
                    <a:pt x="1432983" y="2338917"/>
                    <a:pt x="1333001" y="2345800"/>
                    <a:pt x="1270000" y="2336800"/>
                  </a:cubicBezTo>
                  <a:cubicBezTo>
                    <a:pt x="1243495" y="2333014"/>
                    <a:pt x="1193800" y="2311400"/>
                    <a:pt x="1193800" y="2311400"/>
                  </a:cubicBezTo>
                  <a:cubicBezTo>
                    <a:pt x="1092200" y="2159000"/>
                    <a:pt x="1248833" y="2383367"/>
                    <a:pt x="1130300" y="2247900"/>
                  </a:cubicBezTo>
                  <a:cubicBezTo>
                    <a:pt x="1110198" y="2224926"/>
                    <a:pt x="1096433" y="2197100"/>
                    <a:pt x="1079500" y="2171700"/>
                  </a:cubicBezTo>
                  <a:cubicBezTo>
                    <a:pt x="1071033" y="2159000"/>
                    <a:pt x="1058927" y="2148080"/>
                    <a:pt x="1054100" y="2133600"/>
                  </a:cubicBezTo>
                  <a:cubicBezTo>
                    <a:pt x="1022178" y="2037835"/>
                    <a:pt x="1065239" y="2155877"/>
                    <a:pt x="1016000" y="2057400"/>
                  </a:cubicBezTo>
                  <a:cubicBezTo>
                    <a:pt x="1010013" y="2045426"/>
                    <a:pt x="1009287" y="2031274"/>
                    <a:pt x="1003300" y="2019300"/>
                  </a:cubicBezTo>
                  <a:cubicBezTo>
                    <a:pt x="996474" y="2005648"/>
                    <a:pt x="984099" y="1995148"/>
                    <a:pt x="977900" y="1981200"/>
                  </a:cubicBezTo>
                  <a:cubicBezTo>
                    <a:pt x="953755" y="1926875"/>
                    <a:pt x="954577" y="1905919"/>
                    <a:pt x="939800" y="1854200"/>
                  </a:cubicBezTo>
                  <a:cubicBezTo>
                    <a:pt x="936122" y="1841328"/>
                    <a:pt x="930347" y="1829087"/>
                    <a:pt x="927100" y="1816100"/>
                  </a:cubicBezTo>
                  <a:cubicBezTo>
                    <a:pt x="918225" y="1780600"/>
                    <a:pt x="907361" y="1710369"/>
                    <a:pt x="901700" y="1676400"/>
                  </a:cubicBezTo>
                  <a:cubicBezTo>
                    <a:pt x="905933" y="1587500"/>
                    <a:pt x="907303" y="1498417"/>
                    <a:pt x="914400" y="1409700"/>
                  </a:cubicBezTo>
                  <a:cubicBezTo>
                    <a:pt x="915792" y="1392301"/>
                    <a:pt x="923314" y="1375939"/>
                    <a:pt x="927100" y="1358900"/>
                  </a:cubicBezTo>
                  <a:cubicBezTo>
                    <a:pt x="931783" y="1337828"/>
                    <a:pt x="934565" y="1316341"/>
                    <a:pt x="939800" y="1295400"/>
                  </a:cubicBezTo>
                  <a:cubicBezTo>
                    <a:pt x="943047" y="1282413"/>
                    <a:pt x="949253" y="1270287"/>
                    <a:pt x="952500" y="1257300"/>
                  </a:cubicBezTo>
                  <a:cubicBezTo>
                    <a:pt x="961375" y="1221800"/>
                    <a:pt x="972239" y="1151569"/>
                    <a:pt x="977900" y="1117600"/>
                  </a:cubicBezTo>
                  <a:cubicBezTo>
                    <a:pt x="975745" y="1065879"/>
                    <a:pt x="978976" y="842503"/>
                    <a:pt x="952500" y="736600"/>
                  </a:cubicBezTo>
                  <a:cubicBezTo>
                    <a:pt x="946006" y="710625"/>
                    <a:pt x="935567" y="685800"/>
                    <a:pt x="927100" y="660400"/>
                  </a:cubicBezTo>
                  <a:lnTo>
                    <a:pt x="901700" y="584200"/>
                  </a:lnTo>
                  <a:cubicBezTo>
                    <a:pt x="897467" y="571500"/>
                    <a:pt x="896426" y="557239"/>
                    <a:pt x="889000" y="546100"/>
                  </a:cubicBezTo>
                  <a:lnTo>
                    <a:pt x="812800" y="431800"/>
                  </a:lnTo>
                  <a:cubicBezTo>
                    <a:pt x="804333" y="419100"/>
                    <a:pt x="798193" y="404493"/>
                    <a:pt x="787400" y="393700"/>
                  </a:cubicBezTo>
                  <a:cubicBezTo>
                    <a:pt x="774700" y="381000"/>
                    <a:pt x="760327" y="369777"/>
                    <a:pt x="749300" y="355600"/>
                  </a:cubicBezTo>
                  <a:cubicBezTo>
                    <a:pt x="730558" y="331503"/>
                    <a:pt x="723900" y="296333"/>
                    <a:pt x="698500" y="279400"/>
                  </a:cubicBezTo>
                  <a:lnTo>
                    <a:pt x="622300" y="228600"/>
                  </a:lnTo>
                  <a:cubicBezTo>
                    <a:pt x="613833" y="215900"/>
                    <a:pt x="608387" y="200551"/>
                    <a:pt x="596900" y="190500"/>
                  </a:cubicBezTo>
                  <a:cubicBezTo>
                    <a:pt x="573926" y="170398"/>
                    <a:pt x="546100" y="156633"/>
                    <a:pt x="520700" y="139700"/>
                  </a:cubicBezTo>
                  <a:lnTo>
                    <a:pt x="482600" y="114300"/>
                  </a:lnTo>
                  <a:lnTo>
                    <a:pt x="444500" y="88900"/>
                  </a:lnTo>
                  <a:cubicBezTo>
                    <a:pt x="431800" y="80433"/>
                    <a:pt x="420880" y="68327"/>
                    <a:pt x="406400" y="63500"/>
                  </a:cubicBezTo>
                  <a:cubicBezTo>
                    <a:pt x="393700" y="59267"/>
                    <a:pt x="380274" y="56787"/>
                    <a:pt x="368300" y="50800"/>
                  </a:cubicBezTo>
                  <a:cubicBezTo>
                    <a:pt x="354648" y="43974"/>
                    <a:pt x="344148" y="31599"/>
                    <a:pt x="330200" y="25400"/>
                  </a:cubicBezTo>
                  <a:cubicBezTo>
                    <a:pt x="305734" y="14526"/>
                    <a:pt x="254000" y="0"/>
                    <a:pt x="254000" y="0"/>
                  </a:cubicBezTo>
                  <a:cubicBezTo>
                    <a:pt x="190500" y="42333"/>
                    <a:pt x="224367" y="12700"/>
                    <a:pt x="165100" y="101600"/>
                  </a:cubicBezTo>
                  <a:lnTo>
                    <a:pt x="139700" y="139700"/>
                  </a:lnTo>
                  <a:cubicBezTo>
                    <a:pt x="131233" y="152400"/>
                    <a:pt x="119127" y="163320"/>
                    <a:pt x="114300" y="177800"/>
                  </a:cubicBezTo>
                  <a:lnTo>
                    <a:pt x="63500" y="330200"/>
                  </a:lnTo>
                  <a:lnTo>
                    <a:pt x="50800" y="368300"/>
                  </a:lnTo>
                  <a:cubicBezTo>
                    <a:pt x="46567" y="381000"/>
                    <a:pt x="41347" y="393413"/>
                    <a:pt x="38100" y="406400"/>
                  </a:cubicBezTo>
                  <a:cubicBezTo>
                    <a:pt x="33867" y="423333"/>
                    <a:pt x="29186" y="440161"/>
                    <a:pt x="25400" y="457200"/>
                  </a:cubicBezTo>
                  <a:cubicBezTo>
                    <a:pt x="-6846" y="602308"/>
                    <a:pt x="30973" y="447610"/>
                    <a:pt x="0" y="571500"/>
                  </a:cubicBezTo>
                  <a:cubicBezTo>
                    <a:pt x="4233" y="702733"/>
                    <a:pt x="5417" y="834101"/>
                    <a:pt x="12700" y="965200"/>
                  </a:cubicBezTo>
                  <a:cubicBezTo>
                    <a:pt x="13897" y="986753"/>
                    <a:pt x="21851" y="1007408"/>
                    <a:pt x="25400" y="1028700"/>
                  </a:cubicBezTo>
                  <a:cubicBezTo>
                    <a:pt x="30321" y="1058227"/>
                    <a:pt x="32745" y="1088149"/>
                    <a:pt x="38100" y="1117600"/>
                  </a:cubicBezTo>
                  <a:cubicBezTo>
                    <a:pt x="41222" y="1134773"/>
                    <a:pt x="47931" y="1151183"/>
                    <a:pt x="50800" y="1168400"/>
                  </a:cubicBezTo>
                  <a:cubicBezTo>
                    <a:pt x="56411" y="1202066"/>
                    <a:pt x="57889" y="1236334"/>
                    <a:pt x="63500" y="1270000"/>
                  </a:cubicBezTo>
                  <a:cubicBezTo>
                    <a:pt x="66369" y="1287217"/>
                    <a:pt x="72777" y="1303684"/>
                    <a:pt x="76200" y="1320800"/>
                  </a:cubicBezTo>
                  <a:cubicBezTo>
                    <a:pt x="89931" y="1389456"/>
                    <a:pt x="83901" y="1388802"/>
                    <a:pt x="101600" y="1447800"/>
                  </a:cubicBezTo>
                  <a:cubicBezTo>
                    <a:pt x="109293" y="1473445"/>
                    <a:pt x="118533" y="1498600"/>
                    <a:pt x="127000" y="1524000"/>
                  </a:cubicBezTo>
                  <a:lnTo>
                    <a:pt x="152400" y="1600200"/>
                  </a:lnTo>
                  <a:lnTo>
                    <a:pt x="190500" y="1714500"/>
                  </a:lnTo>
                  <a:cubicBezTo>
                    <a:pt x="194733" y="1727200"/>
                    <a:pt x="195774" y="1741461"/>
                    <a:pt x="203200" y="1752600"/>
                  </a:cubicBezTo>
                  <a:cubicBezTo>
                    <a:pt x="315960" y="1921740"/>
                    <a:pt x="153666" y="1671059"/>
                    <a:pt x="241300" y="1828800"/>
                  </a:cubicBezTo>
                  <a:cubicBezTo>
                    <a:pt x="256125" y="1855485"/>
                    <a:pt x="275167" y="1879600"/>
                    <a:pt x="292100" y="1905000"/>
                  </a:cubicBezTo>
                  <a:cubicBezTo>
                    <a:pt x="404860" y="2074140"/>
                    <a:pt x="242566" y="1823459"/>
                    <a:pt x="330200" y="1981200"/>
                  </a:cubicBezTo>
                  <a:cubicBezTo>
                    <a:pt x="345025" y="2007885"/>
                    <a:pt x="364067" y="2032000"/>
                    <a:pt x="381000" y="2057400"/>
                  </a:cubicBezTo>
                  <a:lnTo>
                    <a:pt x="406400" y="2095500"/>
                  </a:lnTo>
                  <a:cubicBezTo>
                    <a:pt x="414867" y="2108200"/>
                    <a:pt x="419100" y="2125133"/>
                    <a:pt x="431800" y="2133600"/>
                  </a:cubicBezTo>
                  <a:lnTo>
                    <a:pt x="469900" y="2159000"/>
                  </a:lnTo>
                  <a:cubicBezTo>
                    <a:pt x="499448" y="2203323"/>
                    <a:pt x="517479" y="2241161"/>
                    <a:pt x="558800" y="2273300"/>
                  </a:cubicBezTo>
                  <a:cubicBezTo>
                    <a:pt x="582897" y="2292042"/>
                    <a:pt x="609600" y="2307167"/>
                    <a:pt x="635000" y="2324100"/>
                  </a:cubicBezTo>
                  <a:lnTo>
                    <a:pt x="673100" y="2349500"/>
                  </a:lnTo>
                  <a:lnTo>
                    <a:pt x="711200" y="2374900"/>
                  </a:lnTo>
                  <a:cubicBezTo>
                    <a:pt x="723900" y="2383367"/>
                    <a:pt x="734820" y="2395473"/>
                    <a:pt x="749300" y="2400300"/>
                  </a:cubicBezTo>
                  <a:cubicBezTo>
                    <a:pt x="774700" y="2408767"/>
                    <a:pt x="803223" y="2410848"/>
                    <a:pt x="825500" y="2425700"/>
                  </a:cubicBezTo>
                  <a:cubicBezTo>
                    <a:pt x="838200" y="2434167"/>
                    <a:pt x="849652" y="2444901"/>
                    <a:pt x="863600" y="2451100"/>
                  </a:cubicBezTo>
                  <a:cubicBezTo>
                    <a:pt x="888066" y="2461974"/>
                    <a:pt x="914400" y="2468033"/>
                    <a:pt x="939800" y="2476500"/>
                  </a:cubicBezTo>
                  <a:cubicBezTo>
                    <a:pt x="1002329" y="2497343"/>
                    <a:pt x="964695" y="2486999"/>
                    <a:pt x="1054100" y="2501900"/>
                  </a:cubicBezTo>
                  <a:cubicBezTo>
                    <a:pt x="1518733" y="2486912"/>
                    <a:pt x="1457018" y="2619484"/>
                    <a:pt x="1435100" y="2400300"/>
                  </a:cubicBezTo>
                  <a:cubicBezTo>
                    <a:pt x="1433836" y="2387663"/>
                    <a:pt x="1488017" y="2360083"/>
                    <a:pt x="1460500" y="2349500"/>
                  </a:cubicBezTo>
                  <a:close/>
                </a:path>
              </a:pathLst>
            </a:custGeom>
            <a:solidFill>
              <a:srgbClr val="F684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91" name="Agrupar 90">
              <a:extLst>
                <a:ext uri="{FF2B5EF4-FFF2-40B4-BE49-F238E27FC236}">
                  <a16:creationId xmlns:a16="http://schemas.microsoft.com/office/drawing/2014/main" xmlns="" id="{A4083C36-A5AA-488B-9680-836F142B75D1}"/>
                </a:ext>
              </a:extLst>
            </p:cNvPr>
            <p:cNvGrpSpPr/>
            <p:nvPr/>
          </p:nvGrpSpPr>
          <p:grpSpPr>
            <a:xfrm>
              <a:off x="6948264" y="2564904"/>
              <a:ext cx="216023" cy="534373"/>
              <a:chOff x="2555776" y="1988840"/>
              <a:chExt cx="1368152" cy="3384376"/>
            </a:xfrm>
          </p:grpSpPr>
          <p:sp>
            <p:nvSpPr>
              <p:cNvPr id="89" name="Retângulo: Cantos Arredondados 88">
                <a:extLst>
                  <a:ext uri="{FF2B5EF4-FFF2-40B4-BE49-F238E27FC236}">
                    <a16:creationId xmlns:a16="http://schemas.microsoft.com/office/drawing/2014/main" xmlns="" id="{D5EBA878-C390-4B40-8E0F-1971FDCEB45B}"/>
                  </a:ext>
                </a:extLst>
              </p:cNvPr>
              <p:cNvSpPr/>
              <p:nvPr/>
            </p:nvSpPr>
            <p:spPr>
              <a:xfrm>
                <a:off x="2555776" y="1988840"/>
                <a:ext cx="1368152" cy="3384376"/>
              </a:xfrm>
              <a:prstGeom prst="roundRect">
                <a:avLst>
                  <a:gd name="adj" fmla="val 42658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0" name="Retângulo: Cantos Arredondados 89">
                <a:extLst>
                  <a:ext uri="{FF2B5EF4-FFF2-40B4-BE49-F238E27FC236}">
                    <a16:creationId xmlns:a16="http://schemas.microsoft.com/office/drawing/2014/main" xmlns="" id="{1BA872B5-444F-4723-8435-EBB011F75A9F}"/>
                  </a:ext>
                </a:extLst>
              </p:cNvPr>
              <p:cNvSpPr/>
              <p:nvPr/>
            </p:nvSpPr>
            <p:spPr>
              <a:xfrm>
                <a:off x="3131840" y="2276872"/>
                <a:ext cx="582192" cy="1440160"/>
              </a:xfrm>
              <a:prstGeom prst="roundRect">
                <a:avLst>
                  <a:gd name="adj" fmla="val 426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92" name="Agrupar 91">
              <a:extLst>
                <a:ext uri="{FF2B5EF4-FFF2-40B4-BE49-F238E27FC236}">
                  <a16:creationId xmlns:a16="http://schemas.microsoft.com/office/drawing/2014/main" xmlns="" id="{546743D0-9BF5-4977-9B06-480957C722AF}"/>
                </a:ext>
              </a:extLst>
            </p:cNvPr>
            <p:cNvGrpSpPr/>
            <p:nvPr/>
          </p:nvGrpSpPr>
          <p:grpSpPr>
            <a:xfrm>
              <a:off x="7812360" y="2564904"/>
              <a:ext cx="216023" cy="534373"/>
              <a:chOff x="2555776" y="1988840"/>
              <a:chExt cx="1368152" cy="3384376"/>
            </a:xfrm>
          </p:grpSpPr>
          <p:sp>
            <p:nvSpPr>
              <p:cNvPr id="93" name="Retângulo: Cantos Arredondados 92">
                <a:extLst>
                  <a:ext uri="{FF2B5EF4-FFF2-40B4-BE49-F238E27FC236}">
                    <a16:creationId xmlns:a16="http://schemas.microsoft.com/office/drawing/2014/main" xmlns="" id="{71EE00CC-8324-4062-8AB0-F586EE792436}"/>
                  </a:ext>
                </a:extLst>
              </p:cNvPr>
              <p:cNvSpPr/>
              <p:nvPr/>
            </p:nvSpPr>
            <p:spPr>
              <a:xfrm>
                <a:off x="2555776" y="1988840"/>
                <a:ext cx="1368152" cy="3384376"/>
              </a:xfrm>
              <a:prstGeom prst="roundRect">
                <a:avLst>
                  <a:gd name="adj" fmla="val 42658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4" name="Retângulo: Cantos Arredondados 93">
                <a:extLst>
                  <a:ext uri="{FF2B5EF4-FFF2-40B4-BE49-F238E27FC236}">
                    <a16:creationId xmlns:a16="http://schemas.microsoft.com/office/drawing/2014/main" xmlns="" id="{43A97C27-B5AF-47A0-9E37-E19F5ECA7644}"/>
                  </a:ext>
                </a:extLst>
              </p:cNvPr>
              <p:cNvSpPr/>
              <p:nvPr/>
            </p:nvSpPr>
            <p:spPr>
              <a:xfrm>
                <a:off x="3131840" y="2276872"/>
                <a:ext cx="582192" cy="1440160"/>
              </a:xfrm>
              <a:prstGeom prst="roundRect">
                <a:avLst>
                  <a:gd name="adj" fmla="val 426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106" name="Agrupar 105">
              <a:extLst>
                <a:ext uri="{FF2B5EF4-FFF2-40B4-BE49-F238E27FC236}">
                  <a16:creationId xmlns:a16="http://schemas.microsoft.com/office/drawing/2014/main" xmlns="" id="{9DC5C874-5349-4E05-A6A0-24FF2821AAAC}"/>
                </a:ext>
              </a:extLst>
            </p:cNvPr>
            <p:cNvGrpSpPr/>
            <p:nvPr/>
          </p:nvGrpSpPr>
          <p:grpSpPr>
            <a:xfrm>
              <a:off x="6617874" y="2420888"/>
              <a:ext cx="1770550" cy="792088"/>
              <a:chOff x="827584" y="1988840"/>
              <a:chExt cx="5472608" cy="2448272"/>
            </a:xfrm>
          </p:grpSpPr>
          <p:sp>
            <p:nvSpPr>
              <p:cNvPr id="102" name="Forma Livre: Forma 101">
                <a:extLst>
                  <a:ext uri="{FF2B5EF4-FFF2-40B4-BE49-F238E27FC236}">
                    <a16:creationId xmlns:a16="http://schemas.microsoft.com/office/drawing/2014/main" xmlns="" id="{8664E959-F4DB-4AF6-B1F8-06F49DB55533}"/>
                  </a:ext>
                </a:extLst>
              </p:cNvPr>
              <p:cNvSpPr/>
              <p:nvPr/>
            </p:nvSpPr>
            <p:spPr>
              <a:xfrm>
                <a:off x="827584" y="1988840"/>
                <a:ext cx="2448272" cy="2448272"/>
              </a:xfrm>
              <a:custGeom>
                <a:avLst/>
                <a:gdLst>
                  <a:gd name="connsiteX0" fmla="*/ 679884 w 1368152"/>
                  <a:gd name="connsiteY0" fmla="*/ 144016 h 1368152"/>
                  <a:gd name="connsiteX1" fmla="*/ 144016 w 1368152"/>
                  <a:gd name="connsiteY1" fmla="*/ 679884 h 1368152"/>
                  <a:gd name="connsiteX2" fmla="*/ 679884 w 1368152"/>
                  <a:gd name="connsiteY2" fmla="*/ 1215752 h 1368152"/>
                  <a:gd name="connsiteX3" fmla="*/ 1215752 w 1368152"/>
                  <a:gd name="connsiteY3" fmla="*/ 679884 h 1368152"/>
                  <a:gd name="connsiteX4" fmla="*/ 679884 w 1368152"/>
                  <a:gd name="connsiteY4" fmla="*/ 144016 h 1368152"/>
                  <a:gd name="connsiteX5" fmla="*/ 684076 w 1368152"/>
                  <a:gd name="connsiteY5" fmla="*/ 0 h 1368152"/>
                  <a:gd name="connsiteX6" fmla="*/ 1368152 w 1368152"/>
                  <a:gd name="connsiteY6" fmla="*/ 684076 h 1368152"/>
                  <a:gd name="connsiteX7" fmla="*/ 684076 w 1368152"/>
                  <a:gd name="connsiteY7" fmla="*/ 1368152 h 1368152"/>
                  <a:gd name="connsiteX8" fmla="*/ 0 w 1368152"/>
                  <a:gd name="connsiteY8" fmla="*/ 684076 h 1368152"/>
                  <a:gd name="connsiteX9" fmla="*/ 684076 w 1368152"/>
                  <a:gd name="connsiteY9" fmla="*/ 0 h 1368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8152" h="1368152">
                    <a:moveTo>
                      <a:pt x="679884" y="144016"/>
                    </a:moveTo>
                    <a:cubicBezTo>
                      <a:pt x="383932" y="144016"/>
                      <a:pt x="144016" y="383932"/>
                      <a:pt x="144016" y="679884"/>
                    </a:cubicBezTo>
                    <a:cubicBezTo>
                      <a:pt x="144016" y="975836"/>
                      <a:pt x="383932" y="1215752"/>
                      <a:pt x="679884" y="1215752"/>
                    </a:cubicBezTo>
                    <a:cubicBezTo>
                      <a:pt x="975836" y="1215752"/>
                      <a:pt x="1215752" y="975836"/>
                      <a:pt x="1215752" y="679884"/>
                    </a:cubicBezTo>
                    <a:cubicBezTo>
                      <a:pt x="1215752" y="383932"/>
                      <a:pt x="975836" y="144016"/>
                      <a:pt x="679884" y="144016"/>
                    </a:cubicBezTo>
                    <a:close/>
                    <a:moveTo>
                      <a:pt x="684076" y="0"/>
                    </a:moveTo>
                    <a:cubicBezTo>
                      <a:pt x="1061881" y="0"/>
                      <a:pt x="1368152" y="306271"/>
                      <a:pt x="1368152" y="684076"/>
                    </a:cubicBezTo>
                    <a:cubicBezTo>
                      <a:pt x="1368152" y="1061881"/>
                      <a:pt x="1061881" y="1368152"/>
                      <a:pt x="684076" y="1368152"/>
                    </a:cubicBezTo>
                    <a:cubicBezTo>
                      <a:pt x="306271" y="1368152"/>
                      <a:pt x="0" y="1061881"/>
                      <a:pt x="0" y="684076"/>
                    </a:cubicBezTo>
                    <a:cubicBezTo>
                      <a:pt x="0" y="306271"/>
                      <a:pt x="306271" y="0"/>
                      <a:pt x="684076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4" name="Retângulo 103">
                <a:extLst>
                  <a:ext uri="{FF2B5EF4-FFF2-40B4-BE49-F238E27FC236}">
                    <a16:creationId xmlns:a16="http://schemas.microsoft.com/office/drawing/2014/main" xmlns="" id="{D7BD7480-778F-4C2C-989D-A2E225CE8C9A}"/>
                  </a:ext>
                </a:extLst>
              </p:cNvPr>
              <p:cNvSpPr/>
              <p:nvPr/>
            </p:nvSpPr>
            <p:spPr>
              <a:xfrm>
                <a:off x="3131840" y="3068960"/>
                <a:ext cx="864096" cy="36004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5" name="Forma Livre: Forma 104">
                <a:extLst>
                  <a:ext uri="{FF2B5EF4-FFF2-40B4-BE49-F238E27FC236}">
                    <a16:creationId xmlns:a16="http://schemas.microsoft.com/office/drawing/2014/main" xmlns="" id="{48637B6E-8631-4826-8083-9DB2E326D6B7}"/>
                  </a:ext>
                </a:extLst>
              </p:cNvPr>
              <p:cNvSpPr/>
              <p:nvPr/>
            </p:nvSpPr>
            <p:spPr>
              <a:xfrm>
                <a:off x="3851920" y="1988840"/>
                <a:ext cx="2448272" cy="2448272"/>
              </a:xfrm>
              <a:custGeom>
                <a:avLst/>
                <a:gdLst>
                  <a:gd name="connsiteX0" fmla="*/ 679884 w 1368152"/>
                  <a:gd name="connsiteY0" fmla="*/ 144016 h 1368152"/>
                  <a:gd name="connsiteX1" fmla="*/ 144016 w 1368152"/>
                  <a:gd name="connsiteY1" fmla="*/ 679884 h 1368152"/>
                  <a:gd name="connsiteX2" fmla="*/ 679884 w 1368152"/>
                  <a:gd name="connsiteY2" fmla="*/ 1215752 h 1368152"/>
                  <a:gd name="connsiteX3" fmla="*/ 1215752 w 1368152"/>
                  <a:gd name="connsiteY3" fmla="*/ 679884 h 1368152"/>
                  <a:gd name="connsiteX4" fmla="*/ 679884 w 1368152"/>
                  <a:gd name="connsiteY4" fmla="*/ 144016 h 1368152"/>
                  <a:gd name="connsiteX5" fmla="*/ 684076 w 1368152"/>
                  <a:gd name="connsiteY5" fmla="*/ 0 h 1368152"/>
                  <a:gd name="connsiteX6" fmla="*/ 1368152 w 1368152"/>
                  <a:gd name="connsiteY6" fmla="*/ 684076 h 1368152"/>
                  <a:gd name="connsiteX7" fmla="*/ 684076 w 1368152"/>
                  <a:gd name="connsiteY7" fmla="*/ 1368152 h 1368152"/>
                  <a:gd name="connsiteX8" fmla="*/ 0 w 1368152"/>
                  <a:gd name="connsiteY8" fmla="*/ 684076 h 1368152"/>
                  <a:gd name="connsiteX9" fmla="*/ 684076 w 1368152"/>
                  <a:gd name="connsiteY9" fmla="*/ 0 h 1368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8152" h="1368152">
                    <a:moveTo>
                      <a:pt x="679884" y="144016"/>
                    </a:moveTo>
                    <a:cubicBezTo>
                      <a:pt x="383932" y="144016"/>
                      <a:pt x="144016" y="383932"/>
                      <a:pt x="144016" y="679884"/>
                    </a:cubicBezTo>
                    <a:cubicBezTo>
                      <a:pt x="144016" y="975836"/>
                      <a:pt x="383932" y="1215752"/>
                      <a:pt x="679884" y="1215752"/>
                    </a:cubicBezTo>
                    <a:cubicBezTo>
                      <a:pt x="975836" y="1215752"/>
                      <a:pt x="1215752" y="975836"/>
                      <a:pt x="1215752" y="679884"/>
                    </a:cubicBezTo>
                    <a:cubicBezTo>
                      <a:pt x="1215752" y="383932"/>
                      <a:pt x="975836" y="144016"/>
                      <a:pt x="679884" y="144016"/>
                    </a:cubicBezTo>
                    <a:close/>
                    <a:moveTo>
                      <a:pt x="684076" y="0"/>
                    </a:moveTo>
                    <a:cubicBezTo>
                      <a:pt x="1061881" y="0"/>
                      <a:pt x="1368152" y="306271"/>
                      <a:pt x="1368152" y="684076"/>
                    </a:cubicBezTo>
                    <a:cubicBezTo>
                      <a:pt x="1368152" y="1061881"/>
                      <a:pt x="1061881" y="1368152"/>
                      <a:pt x="684076" y="1368152"/>
                    </a:cubicBezTo>
                    <a:cubicBezTo>
                      <a:pt x="306271" y="1368152"/>
                      <a:pt x="0" y="1061881"/>
                      <a:pt x="0" y="684076"/>
                    </a:cubicBezTo>
                    <a:cubicBezTo>
                      <a:pt x="0" y="306271"/>
                      <a:pt x="306271" y="0"/>
                      <a:pt x="684076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107" name="Agrupar 106">
              <a:extLst>
                <a:ext uri="{FF2B5EF4-FFF2-40B4-BE49-F238E27FC236}">
                  <a16:creationId xmlns:a16="http://schemas.microsoft.com/office/drawing/2014/main" xmlns="" id="{506823EA-3FC9-4196-BEFD-C448FDAB12CE}"/>
                </a:ext>
              </a:extLst>
            </p:cNvPr>
            <p:cNvGrpSpPr/>
            <p:nvPr/>
          </p:nvGrpSpPr>
          <p:grpSpPr>
            <a:xfrm>
              <a:off x="6948264" y="3573016"/>
              <a:ext cx="1138627" cy="501608"/>
              <a:chOff x="1801781" y="3933056"/>
              <a:chExt cx="1138627" cy="501608"/>
            </a:xfrm>
          </p:grpSpPr>
          <p:sp>
            <p:nvSpPr>
              <p:cNvPr id="108" name="Forma Livre: Forma 107">
                <a:extLst>
                  <a:ext uri="{FF2B5EF4-FFF2-40B4-BE49-F238E27FC236}">
                    <a16:creationId xmlns:a16="http://schemas.microsoft.com/office/drawing/2014/main" xmlns="" id="{C8F6B5D3-BA40-479E-9922-FA5F29F7438B}"/>
                  </a:ext>
                </a:extLst>
              </p:cNvPr>
              <p:cNvSpPr/>
              <p:nvPr/>
            </p:nvSpPr>
            <p:spPr>
              <a:xfrm>
                <a:off x="1801781" y="3933056"/>
                <a:ext cx="528648" cy="501608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9" name="Forma Livre: Forma 108">
                <a:extLst>
                  <a:ext uri="{FF2B5EF4-FFF2-40B4-BE49-F238E27FC236}">
                    <a16:creationId xmlns:a16="http://schemas.microsoft.com/office/drawing/2014/main" xmlns="" id="{E802B2CF-95C1-4EB2-BD1A-0F5C25F938FF}"/>
                  </a:ext>
                </a:extLst>
              </p:cNvPr>
              <p:cNvSpPr/>
              <p:nvPr/>
            </p:nvSpPr>
            <p:spPr>
              <a:xfrm flipH="1">
                <a:off x="2411760" y="3933056"/>
                <a:ext cx="528648" cy="501608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10" name="Elipse 109">
                <a:extLst>
                  <a:ext uri="{FF2B5EF4-FFF2-40B4-BE49-F238E27FC236}">
                    <a16:creationId xmlns:a16="http://schemas.microsoft.com/office/drawing/2014/main" xmlns="" id="{895EC924-6BE2-4CFF-8A33-0E2AB024DAE1}"/>
                  </a:ext>
                </a:extLst>
              </p:cNvPr>
              <p:cNvSpPr/>
              <p:nvPr/>
            </p:nvSpPr>
            <p:spPr>
              <a:xfrm>
                <a:off x="2249099" y="4095717"/>
                <a:ext cx="243991" cy="24399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11" name="Retângulo: Cantos Arredondados 110">
                <a:extLst>
                  <a:ext uri="{FF2B5EF4-FFF2-40B4-BE49-F238E27FC236}">
                    <a16:creationId xmlns:a16="http://schemas.microsoft.com/office/drawing/2014/main" xmlns="" id="{4BDB2D4F-428B-4635-BB83-B1E7C79E966E}"/>
                  </a:ext>
                </a:extLst>
              </p:cNvPr>
              <p:cNvSpPr/>
              <p:nvPr/>
            </p:nvSpPr>
            <p:spPr>
              <a:xfrm rot="2899544">
                <a:off x="2713492" y="4004394"/>
                <a:ext cx="128510" cy="10337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12" name="Retângulo: Cantos Arredondados 111">
                <a:extLst>
                  <a:ext uri="{FF2B5EF4-FFF2-40B4-BE49-F238E27FC236}">
                    <a16:creationId xmlns:a16="http://schemas.microsoft.com/office/drawing/2014/main" xmlns="" id="{9260998D-CE47-412D-AD06-F84D175B98AC}"/>
                  </a:ext>
                </a:extLst>
              </p:cNvPr>
              <p:cNvSpPr/>
              <p:nvPr/>
            </p:nvSpPr>
            <p:spPr>
              <a:xfrm rot="2899544">
                <a:off x="2379745" y="4151922"/>
                <a:ext cx="65107" cy="5237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13" name="Retângulo: Cantos Arredondados 112">
                <a:extLst>
                  <a:ext uri="{FF2B5EF4-FFF2-40B4-BE49-F238E27FC236}">
                    <a16:creationId xmlns:a16="http://schemas.microsoft.com/office/drawing/2014/main" xmlns="" id="{6D67DA82-6FD4-4F6B-9B37-E66C498A9AA9}"/>
                  </a:ext>
                </a:extLst>
              </p:cNvPr>
              <p:cNvSpPr/>
              <p:nvPr/>
            </p:nvSpPr>
            <p:spPr>
              <a:xfrm rot="2899544">
                <a:off x="2062848" y="4045060"/>
                <a:ext cx="128510" cy="10337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2" name="Forma Livre: Forma 1">
              <a:extLst>
                <a:ext uri="{FF2B5EF4-FFF2-40B4-BE49-F238E27FC236}">
                  <a16:creationId xmlns:a16="http://schemas.microsoft.com/office/drawing/2014/main" xmlns="" id="{5AA231EB-8067-4D08-B7D8-E8754103746F}"/>
                </a:ext>
              </a:extLst>
            </p:cNvPr>
            <p:cNvSpPr/>
            <p:nvPr/>
          </p:nvSpPr>
          <p:spPr>
            <a:xfrm>
              <a:off x="5436096" y="2276872"/>
              <a:ext cx="955536" cy="957606"/>
            </a:xfrm>
            <a:custGeom>
              <a:avLst/>
              <a:gdLst>
                <a:gd name="connsiteX0" fmla="*/ 9386 w 955536"/>
                <a:gd name="connsiteY0" fmla="*/ 952500 h 957606"/>
                <a:gd name="connsiteX1" fmla="*/ 15736 w 955536"/>
                <a:gd name="connsiteY1" fmla="*/ 889000 h 957606"/>
                <a:gd name="connsiteX2" fmla="*/ 3036 w 955536"/>
                <a:gd name="connsiteY2" fmla="*/ 730250 h 957606"/>
                <a:gd name="connsiteX3" fmla="*/ 9386 w 955536"/>
                <a:gd name="connsiteY3" fmla="*/ 501650 h 957606"/>
                <a:gd name="connsiteX4" fmla="*/ 22086 w 955536"/>
                <a:gd name="connsiteY4" fmla="*/ 425450 h 957606"/>
                <a:gd name="connsiteX5" fmla="*/ 34786 w 955536"/>
                <a:gd name="connsiteY5" fmla="*/ 387350 h 957606"/>
                <a:gd name="connsiteX6" fmla="*/ 41136 w 955536"/>
                <a:gd name="connsiteY6" fmla="*/ 368300 h 957606"/>
                <a:gd name="connsiteX7" fmla="*/ 47486 w 955536"/>
                <a:gd name="connsiteY7" fmla="*/ 336550 h 957606"/>
                <a:gd name="connsiteX8" fmla="*/ 60186 w 955536"/>
                <a:gd name="connsiteY8" fmla="*/ 298450 h 957606"/>
                <a:gd name="connsiteX9" fmla="*/ 72886 w 955536"/>
                <a:gd name="connsiteY9" fmla="*/ 260350 h 957606"/>
                <a:gd name="connsiteX10" fmla="*/ 79236 w 955536"/>
                <a:gd name="connsiteY10" fmla="*/ 241300 h 957606"/>
                <a:gd name="connsiteX11" fmla="*/ 85586 w 955536"/>
                <a:gd name="connsiteY11" fmla="*/ 222250 h 957606"/>
                <a:gd name="connsiteX12" fmla="*/ 98286 w 955536"/>
                <a:gd name="connsiteY12" fmla="*/ 203200 h 957606"/>
                <a:gd name="connsiteX13" fmla="*/ 110986 w 955536"/>
                <a:gd name="connsiteY13" fmla="*/ 165100 h 957606"/>
                <a:gd name="connsiteX14" fmla="*/ 149086 w 955536"/>
                <a:gd name="connsiteY14" fmla="*/ 107950 h 957606"/>
                <a:gd name="connsiteX15" fmla="*/ 161786 w 955536"/>
                <a:gd name="connsiteY15" fmla="*/ 88900 h 957606"/>
                <a:gd name="connsiteX16" fmla="*/ 174486 w 955536"/>
                <a:gd name="connsiteY16" fmla="*/ 69850 h 957606"/>
                <a:gd name="connsiteX17" fmla="*/ 193536 w 955536"/>
                <a:gd name="connsiteY17" fmla="*/ 31750 h 957606"/>
                <a:gd name="connsiteX18" fmla="*/ 250686 w 955536"/>
                <a:gd name="connsiteY18" fmla="*/ 0 h 957606"/>
                <a:gd name="connsiteX19" fmla="*/ 307836 w 955536"/>
                <a:gd name="connsiteY19" fmla="*/ 31750 h 957606"/>
                <a:gd name="connsiteX20" fmla="*/ 326886 w 955536"/>
                <a:gd name="connsiteY20" fmla="*/ 44450 h 957606"/>
                <a:gd name="connsiteX21" fmla="*/ 384036 w 955536"/>
                <a:gd name="connsiteY21" fmla="*/ 63500 h 957606"/>
                <a:gd name="connsiteX22" fmla="*/ 403086 w 955536"/>
                <a:gd name="connsiteY22" fmla="*/ 69850 h 957606"/>
                <a:gd name="connsiteX23" fmla="*/ 428486 w 955536"/>
                <a:gd name="connsiteY23" fmla="*/ 76200 h 957606"/>
                <a:gd name="connsiteX24" fmla="*/ 466586 w 955536"/>
                <a:gd name="connsiteY24" fmla="*/ 88900 h 957606"/>
                <a:gd name="connsiteX25" fmla="*/ 504686 w 955536"/>
                <a:gd name="connsiteY25" fmla="*/ 114300 h 957606"/>
                <a:gd name="connsiteX26" fmla="*/ 536436 w 955536"/>
                <a:gd name="connsiteY26" fmla="*/ 146050 h 957606"/>
                <a:gd name="connsiteX27" fmla="*/ 568186 w 955536"/>
                <a:gd name="connsiteY27" fmla="*/ 177800 h 957606"/>
                <a:gd name="connsiteX28" fmla="*/ 599936 w 955536"/>
                <a:gd name="connsiteY28" fmla="*/ 203200 h 957606"/>
                <a:gd name="connsiteX29" fmla="*/ 612636 w 955536"/>
                <a:gd name="connsiteY29" fmla="*/ 222250 h 957606"/>
                <a:gd name="connsiteX30" fmla="*/ 650736 w 955536"/>
                <a:gd name="connsiteY30" fmla="*/ 247650 h 957606"/>
                <a:gd name="connsiteX31" fmla="*/ 669786 w 955536"/>
                <a:gd name="connsiteY31" fmla="*/ 260350 h 957606"/>
                <a:gd name="connsiteX32" fmla="*/ 701536 w 955536"/>
                <a:gd name="connsiteY32" fmla="*/ 285750 h 957606"/>
                <a:gd name="connsiteX33" fmla="*/ 739636 w 955536"/>
                <a:gd name="connsiteY33" fmla="*/ 311150 h 957606"/>
                <a:gd name="connsiteX34" fmla="*/ 752336 w 955536"/>
                <a:gd name="connsiteY34" fmla="*/ 330200 h 957606"/>
                <a:gd name="connsiteX35" fmla="*/ 771386 w 955536"/>
                <a:gd name="connsiteY35" fmla="*/ 342900 h 957606"/>
                <a:gd name="connsiteX36" fmla="*/ 796786 w 955536"/>
                <a:gd name="connsiteY36" fmla="*/ 374650 h 957606"/>
                <a:gd name="connsiteX37" fmla="*/ 860286 w 955536"/>
                <a:gd name="connsiteY37" fmla="*/ 469900 h 957606"/>
                <a:gd name="connsiteX38" fmla="*/ 898386 w 955536"/>
                <a:gd name="connsiteY38" fmla="*/ 527050 h 957606"/>
                <a:gd name="connsiteX39" fmla="*/ 911086 w 955536"/>
                <a:gd name="connsiteY39" fmla="*/ 546100 h 957606"/>
                <a:gd name="connsiteX40" fmla="*/ 923786 w 955536"/>
                <a:gd name="connsiteY40" fmla="*/ 584200 h 957606"/>
                <a:gd name="connsiteX41" fmla="*/ 936486 w 955536"/>
                <a:gd name="connsiteY41" fmla="*/ 641350 h 957606"/>
                <a:gd name="connsiteX42" fmla="*/ 949186 w 955536"/>
                <a:gd name="connsiteY42" fmla="*/ 679450 h 957606"/>
                <a:gd name="connsiteX43" fmla="*/ 955536 w 955536"/>
                <a:gd name="connsiteY43" fmla="*/ 698500 h 957606"/>
                <a:gd name="connsiteX44" fmla="*/ 949186 w 955536"/>
                <a:gd name="connsiteY44" fmla="*/ 736600 h 957606"/>
                <a:gd name="connsiteX45" fmla="*/ 930136 w 955536"/>
                <a:gd name="connsiteY45" fmla="*/ 742950 h 957606"/>
                <a:gd name="connsiteX46" fmla="*/ 904736 w 955536"/>
                <a:gd name="connsiteY46" fmla="*/ 749300 h 957606"/>
                <a:gd name="connsiteX47" fmla="*/ 866636 w 955536"/>
                <a:gd name="connsiteY47" fmla="*/ 755650 h 957606"/>
                <a:gd name="connsiteX48" fmla="*/ 828536 w 955536"/>
                <a:gd name="connsiteY48" fmla="*/ 768350 h 957606"/>
                <a:gd name="connsiteX49" fmla="*/ 803136 w 955536"/>
                <a:gd name="connsiteY49" fmla="*/ 774700 h 957606"/>
                <a:gd name="connsiteX50" fmla="*/ 784086 w 955536"/>
                <a:gd name="connsiteY50" fmla="*/ 781050 h 957606"/>
                <a:gd name="connsiteX51" fmla="*/ 733286 w 955536"/>
                <a:gd name="connsiteY51" fmla="*/ 793750 h 957606"/>
                <a:gd name="connsiteX52" fmla="*/ 669786 w 955536"/>
                <a:gd name="connsiteY52" fmla="*/ 812800 h 957606"/>
                <a:gd name="connsiteX53" fmla="*/ 650736 w 955536"/>
                <a:gd name="connsiteY53" fmla="*/ 819150 h 957606"/>
                <a:gd name="connsiteX54" fmla="*/ 631686 w 955536"/>
                <a:gd name="connsiteY54" fmla="*/ 825500 h 957606"/>
                <a:gd name="connsiteX55" fmla="*/ 574536 w 955536"/>
                <a:gd name="connsiteY55" fmla="*/ 850900 h 957606"/>
                <a:gd name="connsiteX56" fmla="*/ 523736 w 955536"/>
                <a:gd name="connsiteY56" fmla="*/ 863600 h 957606"/>
                <a:gd name="connsiteX57" fmla="*/ 498336 w 955536"/>
                <a:gd name="connsiteY57" fmla="*/ 869950 h 957606"/>
                <a:gd name="connsiteX58" fmla="*/ 453886 w 955536"/>
                <a:gd name="connsiteY58" fmla="*/ 882650 h 957606"/>
                <a:gd name="connsiteX59" fmla="*/ 422136 w 955536"/>
                <a:gd name="connsiteY59" fmla="*/ 889000 h 957606"/>
                <a:gd name="connsiteX60" fmla="*/ 352286 w 955536"/>
                <a:gd name="connsiteY60" fmla="*/ 901700 h 957606"/>
                <a:gd name="connsiteX61" fmla="*/ 333236 w 955536"/>
                <a:gd name="connsiteY61" fmla="*/ 908050 h 957606"/>
                <a:gd name="connsiteX62" fmla="*/ 307836 w 955536"/>
                <a:gd name="connsiteY62" fmla="*/ 914400 h 957606"/>
                <a:gd name="connsiteX63" fmla="*/ 269736 w 955536"/>
                <a:gd name="connsiteY63" fmla="*/ 927100 h 957606"/>
                <a:gd name="connsiteX64" fmla="*/ 244336 w 955536"/>
                <a:gd name="connsiteY64" fmla="*/ 933450 h 957606"/>
                <a:gd name="connsiteX65" fmla="*/ 225286 w 955536"/>
                <a:gd name="connsiteY65" fmla="*/ 939800 h 957606"/>
                <a:gd name="connsiteX66" fmla="*/ 161786 w 955536"/>
                <a:gd name="connsiteY66" fmla="*/ 952500 h 957606"/>
                <a:gd name="connsiteX67" fmla="*/ 9386 w 955536"/>
                <a:gd name="connsiteY67" fmla="*/ 952500 h 957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955536" h="957606">
                  <a:moveTo>
                    <a:pt x="9386" y="952500"/>
                  </a:moveTo>
                  <a:cubicBezTo>
                    <a:pt x="-14956" y="941917"/>
                    <a:pt x="15736" y="910272"/>
                    <a:pt x="15736" y="889000"/>
                  </a:cubicBezTo>
                  <a:cubicBezTo>
                    <a:pt x="15736" y="797653"/>
                    <a:pt x="13760" y="794596"/>
                    <a:pt x="3036" y="730250"/>
                  </a:cubicBezTo>
                  <a:cubicBezTo>
                    <a:pt x="5153" y="654050"/>
                    <a:pt x="4631" y="577731"/>
                    <a:pt x="9386" y="501650"/>
                  </a:cubicBezTo>
                  <a:cubicBezTo>
                    <a:pt x="10992" y="475950"/>
                    <a:pt x="13943" y="449879"/>
                    <a:pt x="22086" y="425450"/>
                  </a:cubicBezTo>
                  <a:lnTo>
                    <a:pt x="34786" y="387350"/>
                  </a:lnTo>
                  <a:cubicBezTo>
                    <a:pt x="36903" y="381000"/>
                    <a:pt x="39823" y="374864"/>
                    <a:pt x="41136" y="368300"/>
                  </a:cubicBezTo>
                  <a:cubicBezTo>
                    <a:pt x="43253" y="357717"/>
                    <a:pt x="44646" y="346963"/>
                    <a:pt x="47486" y="336550"/>
                  </a:cubicBezTo>
                  <a:cubicBezTo>
                    <a:pt x="51008" y="323635"/>
                    <a:pt x="55953" y="311150"/>
                    <a:pt x="60186" y="298450"/>
                  </a:cubicBezTo>
                  <a:lnTo>
                    <a:pt x="72886" y="260350"/>
                  </a:lnTo>
                  <a:lnTo>
                    <a:pt x="79236" y="241300"/>
                  </a:lnTo>
                  <a:cubicBezTo>
                    <a:pt x="81353" y="234950"/>
                    <a:pt x="81873" y="227819"/>
                    <a:pt x="85586" y="222250"/>
                  </a:cubicBezTo>
                  <a:cubicBezTo>
                    <a:pt x="89819" y="215900"/>
                    <a:pt x="95186" y="210174"/>
                    <a:pt x="98286" y="203200"/>
                  </a:cubicBezTo>
                  <a:cubicBezTo>
                    <a:pt x="103723" y="190967"/>
                    <a:pt x="103560" y="176239"/>
                    <a:pt x="110986" y="165100"/>
                  </a:cubicBezTo>
                  <a:lnTo>
                    <a:pt x="149086" y="107950"/>
                  </a:lnTo>
                  <a:lnTo>
                    <a:pt x="161786" y="88900"/>
                  </a:lnTo>
                  <a:cubicBezTo>
                    <a:pt x="166019" y="82550"/>
                    <a:pt x="172073" y="77090"/>
                    <a:pt x="174486" y="69850"/>
                  </a:cubicBezTo>
                  <a:cubicBezTo>
                    <a:pt x="179016" y="56261"/>
                    <a:pt x="181950" y="41887"/>
                    <a:pt x="193536" y="31750"/>
                  </a:cubicBezTo>
                  <a:cubicBezTo>
                    <a:pt x="220409" y="8236"/>
                    <a:pt x="224521" y="8722"/>
                    <a:pt x="250686" y="0"/>
                  </a:cubicBezTo>
                  <a:cubicBezTo>
                    <a:pt x="284216" y="11177"/>
                    <a:pt x="264167" y="2637"/>
                    <a:pt x="307836" y="31750"/>
                  </a:cubicBezTo>
                  <a:cubicBezTo>
                    <a:pt x="314186" y="35983"/>
                    <a:pt x="319646" y="42037"/>
                    <a:pt x="326886" y="44450"/>
                  </a:cubicBezTo>
                  <a:lnTo>
                    <a:pt x="384036" y="63500"/>
                  </a:lnTo>
                  <a:cubicBezTo>
                    <a:pt x="390386" y="65617"/>
                    <a:pt x="396592" y="68227"/>
                    <a:pt x="403086" y="69850"/>
                  </a:cubicBezTo>
                  <a:cubicBezTo>
                    <a:pt x="411553" y="71967"/>
                    <a:pt x="420127" y="73692"/>
                    <a:pt x="428486" y="76200"/>
                  </a:cubicBezTo>
                  <a:cubicBezTo>
                    <a:pt x="441308" y="80047"/>
                    <a:pt x="455447" y="81474"/>
                    <a:pt x="466586" y="88900"/>
                  </a:cubicBezTo>
                  <a:lnTo>
                    <a:pt x="504686" y="114300"/>
                  </a:lnTo>
                  <a:cubicBezTo>
                    <a:pt x="538553" y="165100"/>
                    <a:pt x="494103" y="103717"/>
                    <a:pt x="536436" y="146050"/>
                  </a:cubicBezTo>
                  <a:cubicBezTo>
                    <a:pt x="578769" y="188383"/>
                    <a:pt x="517386" y="143933"/>
                    <a:pt x="568186" y="177800"/>
                  </a:cubicBezTo>
                  <a:cubicBezTo>
                    <a:pt x="604582" y="232395"/>
                    <a:pt x="556119" y="168147"/>
                    <a:pt x="599936" y="203200"/>
                  </a:cubicBezTo>
                  <a:cubicBezTo>
                    <a:pt x="605895" y="207968"/>
                    <a:pt x="606893" y="217224"/>
                    <a:pt x="612636" y="222250"/>
                  </a:cubicBezTo>
                  <a:cubicBezTo>
                    <a:pt x="624123" y="232301"/>
                    <a:pt x="638036" y="239183"/>
                    <a:pt x="650736" y="247650"/>
                  </a:cubicBezTo>
                  <a:lnTo>
                    <a:pt x="669786" y="260350"/>
                  </a:lnTo>
                  <a:cubicBezTo>
                    <a:pt x="693252" y="295549"/>
                    <a:pt x="669060" y="267708"/>
                    <a:pt x="701536" y="285750"/>
                  </a:cubicBezTo>
                  <a:cubicBezTo>
                    <a:pt x="714879" y="293163"/>
                    <a:pt x="739636" y="311150"/>
                    <a:pt x="739636" y="311150"/>
                  </a:cubicBezTo>
                  <a:cubicBezTo>
                    <a:pt x="743869" y="317500"/>
                    <a:pt x="746940" y="324804"/>
                    <a:pt x="752336" y="330200"/>
                  </a:cubicBezTo>
                  <a:cubicBezTo>
                    <a:pt x="757732" y="335596"/>
                    <a:pt x="766618" y="336941"/>
                    <a:pt x="771386" y="342900"/>
                  </a:cubicBezTo>
                  <a:cubicBezTo>
                    <a:pt x="806439" y="386717"/>
                    <a:pt x="742191" y="338254"/>
                    <a:pt x="796786" y="374650"/>
                  </a:cubicBezTo>
                  <a:lnTo>
                    <a:pt x="860286" y="469900"/>
                  </a:lnTo>
                  <a:lnTo>
                    <a:pt x="898386" y="527050"/>
                  </a:lnTo>
                  <a:cubicBezTo>
                    <a:pt x="902619" y="533400"/>
                    <a:pt x="908673" y="538860"/>
                    <a:pt x="911086" y="546100"/>
                  </a:cubicBezTo>
                  <a:lnTo>
                    <a:pt x="923786" y="584200"/>
                  </a:lnTo>
                  <a:cubicBezTo>
                    <a:pt x="941954" y="638704"/>
                    <a:pt x="914135" y="551945"/>
                    <a:pt x="936486" y="641350"/>
                  </a:cubicBezTo>
                  <a:cubicBezTo>
                    <a:pt x="939733" y="654337"/>
                    <a:pt x="944953" y="666750"/>
                    <a:pt x="949186" y="679450"/>
                  </a:cubicBezTo>
                  <a:lnTo>
                    <a:pt x="955536" y="698500"/>
                  </a:lnTo>
                  <a:cubicBezTo>
                    <a:pt x="953419" y="711200"/>
                    <a:pt x="955574" y="725421"/>
                    <a:pt x="949186" y="736600"/>
                  </a:cubicBezTo>
                  <a:cubicBezTo>
                    <a:pt x="945865" y="742412"/>
                    <a:pt x="936572" y="741111"/>
                    <a:pt x="930136" y="742950"/>
                  </a:cubicBezTo>
                  <a:cubicBezTo>
                    <a:pt x="921745" y="745348"/>
                    <a:pt x="913294" y="747588"/>
                    <a:pt x="904736" y="749300"/>
                  </a:cubicBezTo>
                  <a:cubicBezTo>
                    <a:pt x="892111" y="751825"/>
                    <a:pt x="879127" y="752527"/>
                    <a:pt x="866636" y="755650"/>
                  </a:cubicBezTo>
                  <a:cubicBezTo>
                    <a:pt x="853649" y="758897"/>
                    <a:pt x="841523" y="765103"/>
                    <a:pt x="828536" y="768350"/>
                  </a:cubicBezTo>
                  <a:cubicBezTo>
                    <a:pt x="820069" y="770467"/>
                    <a:pt x="811527" y="772302"/>
                    <a:pt x="803136" y="774700"/>
                  </a:cubicBezTo>
                  <a:cubicBezTo>
                    <a:pt x="796700" y="776539"/>
                    <a:pt x="790544" y="779289"/>
                    <a:pt x="784086" y="781050"/>
                  </a:cubicBezTo>
                  <a:cubicBezTo>
                    <a:pt x="767247" y="785643"/>
                    <a:pt x="750219" y="789517"/>
                    <a:pt x="733286" y="793750"/>
                  </a:cubicBezTo>
                  <a:cubicBezTo>
                    <a:pt x="694899" y="803347"/>
                    <a:pt x="716165" y="797340"/>
                    <a:pt x="669786" y="812800"/>
                  </a:cubicBezTo>
                  <a:lnTo>
                    <a:pt x="650736" y="819150"/>
                  </a:lnTo>
                  <a:cubicBezTo>
                    <a:pt x="644386" y="821267"/>
                    <a:pt x="637255" y="821787"/>
                    <a:pt x="631686" y="825500"/>
                  </a:cubicBezTo>
                  <a:cubicBezTo>
                    <a:pt x="606667" y="842179"/>
                    <a:pt x="610808" y="841832"/>
                    <a:pt x="574536" y="850900"/>
                  </a:cubicBezTo>
                  <a:lnTo>
                    <a:pt x="523736" y="863600"/>
                  </a:lnTo>
                  <a:cubicBezTo>
                    <a:pt x="515269" y="865717"/>
                    <a:pt x="506615" y="867190"/>
                    <a:pt x="498336" y="869950"/>
                  </a:cubicBezTo>
                  <a:cubicBezTo>
                    <a:pt x="477122" y="877021"/>
                    <a:pt x="477806" y="877334"/>
                    <a:pt x="453886" y="882650"/>
                  </a:cubicBezTo>
                  <a:cubicBezTo>
                    <a:pt x="443350" y="884991"/>
                    <a:pt x="432755" y="887069"/>
                    <a:pt x="422136" y="889000"/>
                  </a:cubicBezTo>
                  <a:cubicBezTo>
                    <a:pt x="401377" y="892774"/>
                    <a:pt x="373200" y="896472"/>
                    <a:pt x="352286" y="901700"/>
                  </a:cubicBezTo>
                  <a:cubicBezTo>
                    <a:pt x="345792" y="903323"/>
                    <a:pt x="339672" y="906211"/>
                    <a:pt x="333236" y="908050"/>
                  </a:cubicBezTo>
                  <a:cubicBezTo>
                    <a:pt x="324845" y="910448"/>
                    <a:pt x="316195" y="911892"/>
                    <a:pt x="307836" y="914400"/>
                  </a:cubicBezTo>
                  <a:cubicBezTo>
                    <a:pt x="295014" y="918247"/>
                    <a:pt x="282723" y="923853"/>
                    <a:pt x="269736" y="927100"/>
                  </a:cubicBezTo>
                  <a:cubicBezTo>
                    <a:pt x="261269" y="929217"/>
                    <a:pt x="252727" y="931052"/>
                    <a:pt x="244336" y="933450"/>
                  </a:cubicBezTo>
                  <a:cubicBezTo>
                    <a:pt x="237900" y="935289"/>
                    <a:pt x="231722" y="937961"/>
                    <a:pt x="225286" y="939800"/>
                  </a:cubicBezTo>
                  <a:cubicBezTo>
                    <a:pt x="209524" y="944303"/>
                    <a:pt x="175848" y="952046"/>
                    <a:pt x="161786" y="952500"/>
                  </a:cubicBezTo>
                  <a:cubicBezTo>
                    <a:pt x="108897" y="954206"/>
                    <a:pt x="33728" y="963083"/>
                    <a:pt x="9386" y="95250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xmlns="" id="{44C6775D-5041-4878-AA02-F705A13540D9}"/>
                </a:ext>
              </a:extLst>
            </p:cNvPr>
            <p:cNvSpPr/>
            <p:nvPr/>
          </p:nvSpPr>
          <p:spPr>
            <a:xfrm>
              <a:off x="6804248" y="4725144"/>
              <a:ext cx="576064" cy="360040"/>
            </a:xfrm>
            <a:prstGeom prst="roundRect">
              <a:avLst>
                <a:gd name="adj" fmla="val 50000"/>
              </a:avLst>
            </a:prstGeom>
            <a:solidFill>
              <a:srgbClr val="A865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Retângulo: Cantos Arredondados 39">
              <a:extLst>
                <a:ext uri="{FF2B5EF4-FFF2-40B4-BE49-F238E27FC236}">
                  <a16:creationId xmlns:a16="http://schemas.microsoft.com/office/drawing/2014/main" xmlns="" id="{6D9E1857-21BE-415D-9E5E-D6638BFD720B}"/>
                </a:ext>
              </a:extLst>
            </p:cNvPr>
            <p:cNvSpPr/>
            <p:nvPr/>
          </p:nvSpPr>
          <p:spPr>
            <a:xfrm>
              <a:off x="7596336" y="4725144"/>
              <a:ext cx="576064" cy="360040"/>
            </a:xfrm>
            <a:prstGeom prst="roundRect">
              <a:avLst>
                <a:gd name="adj" fmla="val 50000"/>
              </a:avLst>
            </a:prstGeom>
            <a:solidFill>
              <a:srgbClr val="A865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7" name="Grupo 6"/>
          <p:cNvGrpSpPr/>
          <p:nvPr/>
        </p:nvGrpSpPr>
        <p:grpSpPr>
          <a:xfrm>
            <a:off x="11078372" y="5744658"/>
            <a:ext cx="346672" cy="521771"/>
            <a:chOff x="395536" y="854301"/>
            <a:chExt cx="451075" cy="678907"/>
          </a:xfrm>
        </p:grpSpPr>
        <p:sp>
          <p:nvSpPr>
            <p:cNvPr id="5" name="Elipse 4"/>
            <p:cNvSpPr/>
            <p:nvPr/>
          </p:nvSpPr>
          <p:spPr>
            <a:xfrm>
              <a:off x="395536" y="1082133"/>
              <a:ext cx="451075" cy="45107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Triângulo isósceles 5"/>
            <p:cNvSpPr/>
            <p:nvPr/>
          </p:nvSpPr>
          <p:spPr>
            <a:xfrm>
              <a:off x="395536" y="854301"/>
              <a:ext cx="451075" cy="388858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52587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xmlns="" id="{3776B7C3-79BF-42BB-AFCA-7B914CC5A530}"/>
              </a:ext>
            </a:extLst>
          </p:cNvPr>
          <p:cNvSpPr/>
          <p:nvPr/>
        </p:nvSpPr>
        <p:spPr>
          <a:xfrm rot="20011635">
            <a:off x="11454466" y="5906080"/>
            <a:ext cx="315279" cy="848492"/>
          </a:xfrm>
          <a:prstGeom prst="roundRect">
            <a:avLst>
              <a:gd name="adj" fmla="val 50000"/>
            </a:avLst>
          </a:prstGeom>
          <a:solidFill>
            <a:srgbClr val="5FB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xmlns="" id="{82990AFB-1CD1-4797-8B2A-22094779DEC4}"/>
              </a:ext>
            </a:extLst>
          </p:cNvPr>
          <p:cNvSpPr/>
          <p:nvPr/>
        </p:nvSpPr>
        <p:spPr>
          <a:xfrm rot="19270554">
            <a:off x="9843271" y="5206995"/>
            <a:ext cx="312531" cy="1126460"/>
          </a:xfrm>
          <a:prstGeom prst="roundRect">
            <a:avLst>
              <a:gd name="adj" fmla="val 50000"/>
            </a:avLst>
          </a:prstGeom>
          <a:solidFill>
            <a:srgbClr val="5FB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1" name="Retângulo: Cantos Arredondados 50">
            <a:extLst>
              <a:ext uri="{FF2B5EF4-FFF2-40B4-BE49-F238E27FC236}">
                <a16:creationId xmlns:a16="http://schemas.microsoft.com/office/drawing/2014/main" xmlns="" id="{EA8D339A-3BEF-4EB7-9A9C-104EF6E2149F}"/>
              </a:ext>
            </a:extLst>
          </p:cNvPr>
          <p:cNvSpPr/>
          <p:nvPr/>
        </p:nvSpPr>
        <p:spPr>
          <a:xfrm rot="21576731">
            <a:off x="10203853" y="5519938"/>
            <a:ext cx="1296149" cy="1584176"/>
          </a:xfrm>
          <a:prstGeom prst="roundRect">
            <a:avLst>
              <a:gd name="adj" fmla="val 39245"/>
            </a:avLst>
          </a:prstGeom>
          <a:solidFill>
            <a:srgbClr val="5FB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2" name="Retângulo: Cantos Arredondados 51">
            <a:extLst>
              <a:ext uri="{FF2B5EF4-FFF2-40B4-BE49-F238E27FC236}">
                <a16:creationId xmlns:a16="http://schemas.microsoft.com/office/drawing/2014/main" xmlns="" id="{868A3825-BADD-4E4A-9947-35E44039B0AC}"/>
              </a:ext>
            </a:extLst>
          </p:cNvPr>
          <p:cNvSpPr/>
          <p:nvPr/>
        </p:nvSpPr>
        <p:spPr>
          <a:xfrm rot="21576731">
            <a:off x="10563893" y="5231906"/>
            <a:ext cx="504065" cy="720080"/>
          </a:xfrm>
          <a:prstGeom prst="roundRect">
            <a:avLst>
              <a:gd name="adj" fmla="val 50000"/>
            </a:avLst>
          </a:prstGeom>
          <a:solidFill>
            <a:srgbClr val="5FB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50" name="Agrupar 49">
            <a:extLst>
              <a:ext uri="{FF2B5EF4-FFF2-40B4-BE49-F238E27FC236}">
                <a16:creationId xmlns:a16="http://schemas.microsoft.com/office/drawing/2014/main" xmlns="" id="{1F846C04-AA34-4FFE-8358-B035A411770B}"/>
              </a:ext>
            </a:extLst>
          </p:cNvPr>
          <p:cNvGrpSpPr/>
          <p:nvPr/>
        </p:nvGrpSpPr>
        <p:grpSpPr>
          <a:xfrm rot="21576731">
            <a:off x="10203853" y="4151786"/>
            <a:ext cx="1296149" cy="1590704"/>
            <a:chOff x="4572000" y="1412776"/>
            <a:chExt cx="2757671" cy="3384375"/>
          </a:xfrm>
        </p:grpSpPr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xmlns="" id="{E1CD0C35-1A92-4DF6-85F2-4F43649D3F16}"/>
                </a:ext>
              </a:extLst>
            </p:cNvPr>
            <p:cNvSpPr/>
            <p:nvPr/>
          </p:nvSpPr>
          <p:spPr>
            <a:xfrm>
              <a:off x="4572000" y="1412776"/>
              <a:ext cx="2757671" cy="3384375"/>
            </a:xfrm>
            <a:prstGeom prst="roundRect">
              <a:avLst>
                <a:gd name="adj" fmla="val 50000"/>
              </a:avLst>
            </a:prstGeom>
            <a:solidFill>
              <a:srgbClr val="5FB5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xmlns="" id="{2FE37A45-A208-46CD-8D90-F64E8990BD61}"/>
                </a:ext>
              </a:extLst>
            </p:cNvPr>
            <p:cNvSpPr/>
            <p:nvPr/>
          </p:nvSpPr>
          <p:spPr>
            <a:xfrm>
              <a:off x="6257243" y="2331999"/>
              <a:ext cx="766020" cy="81489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xmlns="" id="{8F7A9C6C-7FF3-4794-9532-7207E2B80FB5}"/>
                </a:ext>
              </a:extLst>
            </p:cNvPr>
            <p:cNvSpPr/>
            <p:nvPr/>
          </p:nvSpPr>
          <p:spPr>
            <a:xfrm rot="20598445">
              <a:off x="5496410" y="3533925"/>
              <a:ext cx="1322032" cy="613924"/>
            </a:xfrm>
            <a:custGeom>
              <a:avLst/>
              <a:gdLst>
                <a:gd name="connsiteX0" fmla="*/ 1510584 w 1512169"/>
                <a:gd name="connsiteY0" fmla="*/ 0 h 766706"/>
                <a:gd name="connsiteX1" fmla="*/ 1512169 w 1512169"/>
                <a:gd name="connsiteY1" fmla="*/ 15728 h 766706"/>
                <a:gd name="connsiteX2" fmla="*/ 1512168 w 1512169"/>
                <a:gd name="connsiteY2" fmla="*/ 15728 h 766706"/>
                <a:gd name="connsiteX3" fmla="*/ 761190 w 1512169"/>
                <a:gd name="connsiteY3" fmla="*/ 766706 h 766706"/>
                <a:gd name="connsiteX4" fmla="*/ 750978 w 1512169"/>
                <a:gd name="connsiteY4" fmla="*/ 766705 h 766706"/>
                <a:gd name="connsiteX5" fmla="*/ 15258 w 1512169"/>
                <a:gd name="connsiteY5" fmla="*/ 167076 h 766706"/>
                <a:gd name="connsiteX6" fmla="*/ 0 w 1512169"/>
                <a:gd name="connsiteY6" fmla="*/ 15728 h 766706"/>
                <a:gd name="connsiteX7" fmla="*/ 166 w 1512169"/>
                <a:gd name="connsiteY7" fmla="*/ 14083 h 766706"/>
                <a:gd name="connsiteX8" fmla="*/ 62019 w 1512169"/>
                <a:gd name="connsiteY8" fmla="*/ 62761 h 766706"/>
                <a:gd name="connsiteX9" fmla="*/ 691253 w 1512169"/>
                <a:gd name="connsiteY9" fmla="*/ 255426 h 766706"/>
                <a:gd name="connsiteX10" fmla="*/ 704828 w 1512169"/>
                <a:gd name="connsiteY10" fmla="*/ 255881 h 766706"/>
                <a:gd name="connsiteX11" fmla="*/ 1418058 w 1512169"/>
                <a:gd name="connsiteY11" fmla="*/ 59698 h 766706"/>
                <a:gd name="connsiteX12" fmla="*/ 1488145 w 1512169"/>
                <a:gd name="connsiteY12" fmla="*/ 0 h 76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2169" h="766706">
                  <a:moveTo>
                    <a:pt x="1510584" y="0"/>
                  </a:moveTo>
                  <a:lnTo>
                    <a:pt x="1512169" y="15728"/>
                  </a:lnTo>
                  <a:lnTo>
                    <a:pt x="1512168" y="15728"/>
                  </a:lnTo>
                  <a:cubicBezTo>
                    <a:pt x="1512168" y="430482"/>
                    <a:pt x="1175944" y="766706"/>
                    <a:pt x="761190" y="766706"/>
                  </a:cubicBezTo>
                  <a:lnTo>
                    <a:pt x="750978" y="766705"/>
                  </a:lnTo>
                  <a:cubicBezTo>
                    <a:pt x="388069" y="766705"/>
                    <a:pt x="85283" y="509284"/>
                    <a:pt x="15258" y="167076"/>
                  </a:cubicBezTo>
                  <a:lnTo>
                    <a:pt x="0" y="15728"/>
                  </a:lnTo>
                  <a:lnTo>
                    <a:pt x="166" y="14083"/>
                  </a:lnTo>
                  <a:lnTo>
                    <a:pt x="62019" y="62761"/>
                  </a:lnTo>
                  <a:cubicBezTo>
                    <a:pt x="230988" y="175614"/>
                    <a:pt x="450053" y="247345"/>
                    <a:pt x="691253" y="255426"/>
                  </a:cubicBezTo>
                  <a:lnTo>
                    <a:pt x="704828" y="255881"/>
                  </a:lnTo>
                  <a:cubicBezTo>
                    <a:pt x="980485" y="265117"/>
                    <a:pt x="1232861" y="189469"/>
                    <a:pt x="1418058" y="59698"/>
                  </a:cubicBezTo>
                  <a:lnTo>
                    <a:pt x="14881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8" name="Retângulo: Cantos Arredondados 37">
              <a:extLst>
                <a:ext uri="{FF2B5EF4-FFF2-40B4-BE49-F238E27FC236}">
                  <a16:creationId xmlns:a16="http://schemas.microsoft.com/office/drawing/2014/main" xmlns="" id="{DE13D433-7173-4D78-99E3-54F285628D82}"/>
                </a:ext>
              </a:extLst>
            </p:cNvPr>
            <p:cNvSpPr/>
            <p:nvPr/>
          </p:nvSpPr>
          <p:spPr>
            <a:xfrm rot="20734014">
              <a:off x="5953079" y="3840334"/>
              <a:ext cx="506008" cy="745600"/>
            </a:xfrm>
            <a:prstGeom prst="roundRect">
              <a:avLst>
                <a:gd name="adj" fmla="val 50000"/>
              </a:avLst>
            </a:prstGeom>
            <a:solidFill>
              <a:srgbClr val="D07C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9" name="Arco 38">
              <a:extLst>
                <a:ext uri="{FF2B5EF4-FFF2-40B4-BE49-F238E27FC236}">
                  <a16:creationId xmlns:a16="http://schemas.microsoft.com/office/drawing/2014/main" xmlns="" id="{34E52CD8-4121-4706-96D4-64A64B692159}"/>
                </a:ext>
              </a:extLst>
            </p:cNvPr>
            <p:cNvSpPr/>
            <p:nvPr/>
          </p:nvSpPr>
          <p:spPr>
            <a:xfrm>
              <a:off x="6084168" y="4005064"/>
              <a:ext cx="144016" cy="648072"/>
            </a:xfrm>
            <a:prstGeom prst="arc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xmlns="" id="{19E209B0-0F48-43DA-B5C4-35885CAEEEE8}"/>
                </a:ext>
              </a:extLst>
            </p:cNvPr>
            <p:cNvSpPr/>
            <p:nvPr/>
          </p:nvSpPr>
          <p:spPr>
            <a:xfrm>
              <a:off x="4644008" y="1988840"/>
              <a:ext cx="1368152" cy="1368152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xmlns="" id="{147D1FD6-36C7-4811-B43D-8F2BAAB424C4}"/>
                </a:ext>
              </a:extLst>
            </p:cNvPr>
            <p:cNvSpPr/>
            <p:nvPr/>
          </p:nvSpPr>
          <p:spPr>
            <a:xfrm>
              <a:off x="4878408" y="2331999"/>
              <a:ext cx="766020" cy="81489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60" name="Retângulo: Cantos Arredondados 59">
            <a:extLst>
              <a:ext uri="{FF2B5EF4-FFF2-40B4-BE49-F238E27FC236}">
                <a16:creationId xmlns:a16="http://schemas.microsoft.com/office/drawing/2014/main" xmlns="" id="{986C0052-8702-4C43-8224-3E4167A76C33}"/>
              </a:ext>
            </a:extLst>
          </p:cNvPr>
          <p:cNvSpPr/>
          <p:nvPr/>
        </p:nvSpPr>
        <p:spPr>
          <a:xfrm rot="21576731">
            <a:off x="10347866" y="5663952"/>
            <a:ext cx="1008126" cy="1296144"/>
          </a:xfrm>
          <a:prstGeom prst="roundRect">
            <a:avLst>
              <a:gd name="adj" fmla="val 50000"/>
            </a:avLst>
          </a:prstGeom>
          <a:solidFill>
            <a:srgbClr val="3AA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53" name="Agrupar 52">
            <a:extLst>
              <a:ext uri="{FF2B5EF4-FFF2-40B4-BE49-F238E27FC236}">
                <a16:creationId xmlns:a16="http://schemas.microsoft.com/office/drawing/2014/main" xmlns="" id="{2E702A17-2898-4B28-B1ED-147F9E130312}"/>
              </a:ext>
            </a:extLst>
          </p:cNvPr>
          <p:cNvGrpSpPr/>
          <p:nvPr/>
        </p:nvGrpSpPr>
        <p:grpSpPr>
          <a:xfrm rot="21576731">
            <a:off x="10491886" y="5879978"/>
            <a:ext cx="720086" cy="317222"/>
            <a:chOff x="1801781" y="3933056"/>
            <a:chExt cx="1138627" cy="501608"/>
          </a:xfrm>
        </p:grpSpPr>
        <p:sp>
          <p:nvSpPr>
            <p:cNvPr id="54" name="Forma Livre: Forma 53">
              <a:extLst>
                <a:ext uri="{FF2B5EF4-FFF2-40B4-BE49-F238E27FC236}">
                  <a16:creationId xmlns:a16="http://schemas.microsoft.com/office/drawing/2014/main" xmlns="" id="{DF4A9B54-5019-4ACA-B33E-69669B534778}"/>
                </a:ext>
              </a:extLst>
            </p:cNvPr>
            <p:cNvSpPr/>
            <p:nvPr/>
          </p:nvSpPr>
          <p:spPr>
            <a:xfrm>
              <a:off x="1801781" y="3933056"/>
              <a:ext cx="528648" cy="501608"/>
            </a:xfrm>
            <a:custGeom>
              <a:avLst/>
              <a:gdLst>
                <a:gd name="connsiteX0" fmla="*/ 353933 w 1440160"/>
                <a:gd name="connsiteY0" fmla="*/ 0 h 1210914"/>
                <a:gd name="connsiteX1" fmla="*/ 548974 w 1440160"/>
                <a:gd name="connsiteY1" fmla="*/ 10782 h 1210914"/>
                <a:gd name="connsiteX2" fmla="*/ 1440160 w 1440160"/>
                <a:gd name="connsiteY2" fmla="*/ 610415 h 1210914"/>
                <a:gd name="connsiteX3" fmla="*/ 548974 w 1440160"/>
                <a:gd name="connsiteY3" fmla="*/ 1210048 h 1210914"/>
                <a:gd name="connsiteX4" fmla="*/ 533309 w 1440160"/>
                <a:gd name="connsiteY4" fmla="*/ 1210914 h 1210914"/>
                <a:gd name="connsiteX5" fmla="*/ 517463 w 1440160"/>
                <a:gd name="connsiteY5" fmla="*/ 1209317 h 1210914"/>
                <a:gd name="connsiteX6" fmla="*/ 0 w 1440160"/>
                <a:gd name="connsiteY6" fmla="*/ 574411 h 1210914"/>
                <a:gd name="connsiteX7" fmla="*/ 285729 w 1440160"/>
                <a:gd name="connsiteY7" fmla="*/ 37020 h 121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0160" h="1210914">
                  <a:moveTo>
                    <a:pt x="353933" y="0"/>
                  </a:moveTo>
                  <a:lnTo>
                    <a:pt x="548974" y="10782"/>
                  </a:lnTo>
                  <a:cubicBezTo>
                    <a:pt x="1057573" y="67855"/>
                    <a:pt x="1440160" y="314634"/>
                    <a:pt x="1440160" y="610415"/>
                  </a:cubicBezTo>
                  <a:cubicBezTo>
                    <a:pt x="1440160" y="906197"/>
                    <a:pt x="1057573" y="1152975"/>
                    <a:pt x="548974" y="1210048"/>
                  </a:cubicBezTo>
                  <a:lnTo>
                    <a:pt x="533309" y="1210914"/>
                  </a:lnTo>
                  <a:lnTo>
                    <a:pt x="517463" y="1209317"/>
                  </a:lnTo>
                  <a:cubicBezTo>
                    <a:pt x="222148" y="1148886"/>
                    <a:pt x="0" y="887591"/>
                    <a:pt x="0" y="574411"/>
                  </a:cubicBezTo>
                  <a:cubicBezTo>
                    <a:pt x="0" y="350711"/>
                    <a:pt x="113341" y="153483"/>
                    <a:pt x="285729" y="370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xmlns="" id="{071319DE-C6D1-4DE8-863D-348CB105AB0C}"/>
                </a:ext>
              </a:extLst>
            </p:cNvPr>
            <p:cNvSpPr/>
            <p:nvPr/>
          </p:nvSpPr>
          <p:spPr>
            <a:xfrm flipH="1">
              <a:off x="2411760" y="3933056"/>
              <a:ext cx="528648" cy="501608"/>
            </a:xfrm>
            <a:custGeom>
              <a:avLst/>
              <a:gdLst>
                <a:gd name="connsiteX0" fmla="*/ 353933 w 1440160"/>
                <a:gd name="connsiteY0" fmla="*/ 0 h 1210914"/>
                <a:gd name="connsiteX1" fmla="*/ 548974 w 1440160"/>
                <a:gd name="connsiteY1" fmla="*/ 10782 h 1210914"/>
                <a:gd name="connsiteX2" fmla="*/ 1440160 w 1440160"/>
                <a:gd name="connsiteY2" fmla="*/ 610415 h 1210914"/>
                <a:gd name="connsiteX3" fmla="*/ 548974 w 1440160"/>
                <a:gd name="connsiteY3" fmla="*/ 1210048 h 1210914"/>
                <a:gd name="connsiteX4" fmla="*/ 533309 w 1440160"/>
                <a:gd name="connsiteY4" fmla="*/ 1210914 h 1210914"/>
                <a:gd name="connsiteX5" fmla="*/ 517463 w 1440160"/>
                <a:gd name="connsiteY5" fmla="*/ 1209317 h 1210914"/>
                <a:gd name="connsiteX6" fmla="*/ 0 w 1440160"/>
                <a:gd name="connsiteY6" fmla="*/ 574411 h 1210914"/>
                <a:gd name="connsiteX7" fmla="*/ 285729 w 1440160"/>
                <a:gd name="connsiteY7" fmla="*/ 37020 h 121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0160" h="1210914">
                  <a:moveTo>
                    <a:pt x="353933" y="0"/>
                  </a:moveTo>
                  <a:lnTo>
                    <a:pt x="548974" y="10782"/>
                  </a:lnTo>
                  <a:cubicBezTo>
                    <a:pt x="1057573" y="67855"/>
                    <a:pt x="1440160" y="314634"/>
                    <a:pt x="1440160" y="610415"/>
                  </a:cubicBezTo>
                  <a:cubicBezTo>
                    <a:pt x="1440160" y="906197"/>
                    <a:pt x="1057573" y="1152975"/>
                    <a:pt x="548974" y="1210048"/>
                  </a:cubicBezTo>
                  <a:lnTo>
                    <a:pt x="533309" y="1210914"/>
                  </a:lnTo>
                  <a:lnTo>
                    <a:pt x="517463" y="1209317"/>
                  </a:lnTo>
                  <a:cubicBezTo>
                    <a:pt x="222148" y="1148886"/>
                    <a:pt x="0" y="887591"/>
                    <a:pt x="0" y="574411"/>
                  </a:cubicBezTo>
                  <a:cubicBezTo>
                    <a:pt x="0" y="350711"/>
                    <a:pt x="113341" y="153483"/>
                    <a:pt x="285729" y="370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6" name="Elipse 55">
              <a:extLst>
                <a:ext uri="{FF2B5EF4-FFF2-40B4-BE49-F238E27FC236}">
                  <a16:creationId xmlns:a16="http://schemas.microsoft.com/office/drawing/2014/main" xmlns="" id="{1F4808E3-8B5B-4311-9A39-AB7BEF1B4752}"/>
                </a:ext>
              </a:extLst>
            </p:cNvPr>
            <p:cNvSpPr/>
            <p:nvPr/>
          </p:nvSpPr>
          <p:spPr>
            <a:xfrm>
              <a:off x="2249099" y="4095717"/>
              <a:ext cx="243991" cy="24399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7" name="Retângulo: Cantos Arredondados 56">
              <a:extLst>
                <a:ext uri="{FF2B5EF4-FFF2-40B4-BE49-F238E27FC236}">
                  <a16:creationId xmlns:a16="http://schemas.microsoft.com/office/drawing/2014/main" xmlns="" id="{7F6F7338-4708-409B-8FAC-7359C58EA920}"/>
                </a:ext>
              </a:extLst>
            </p:cNvPr>
            <p:cNvSpPr/>
            <p:nvPr/>
          </p:nvSpPr>
          <p:spPr>
            <a:xfrm rot="2899544">
              <a:off x="2713492" y="4004394"/>
              <a:ext cx="128510" cy="10337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8" name="Retângulo: Cantos Arredondados 57">
              <a:extLst>
                <a:ext uri="{FF2B5EF4-FFF2-40B4-BE49-F238E27FC236}">
                  <a16:creationId xmlns:a16="http://schemas.microsoft.com/office/drawing/2014/main" xmlns="" id="{AD0455BC-28A4-47CC-8A15-F54E9336A8E3}"/>
                </a:ext>
              </a:extLst>
            </p:cNvPr>
            <p:cNvSpPr/>
            <p:nvPr/>
          </p:nvSpPr>
          <p:spPr>
            <a:xfrm rot="2899544">
              <a:off x="2379745" y="4151922"/>
              <a:ext cx="65107" cy="5237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9" name="Retângulo: Cantos Arredondados 58">
              <a:extLst>
                <a:ext uri="{FF2B5EF4-FFF2-40B4-BE49-F238E27FC236}">
                  <a16:creationId xmlns:a16="http://schemas.microsoft.com/office/drawing/2014/main" xmlns="" id="{A2319829-9A0E-494A-9D61-30617BF7AE25}"/>
                </a:ext>
              </a:extLst>
            </p:cNvPr>
            <p:cNvSpPr/>
            <p:nvPr/>
          </p:nvSpPr>
          <p:spPr>
            <a:xfrm rot="2899544">
              <a:off x="2062848" y="4045060"/>
              <a:ext cx="128510" cy="10337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9" name="Agrupar 68">
            <a:extLst>
              <a:ext uri="{FF2B5EF4-FFF2-40B4-BE49-F238E27FC236}">
                <a16:creationId xmlns:a16="http://schemas.microsoft.com/office/drawing/2014/main" xmlns="" id="{873DBAFC-B2D9-48BD-BEF1-67AFA466B468}"/>
              </a:ext>
            </a:extLst>
          </p:cNvPr>
          <p:cNvGrpSpPr/>
          <p:nvPr/>
        </p:nvGrpSpPr>
        <p:grpSpPr>
          <a:xfrm rot="21576731">
            <a:off x="9987826" y="3719736"/>
            <a:ext cx="1368166" cy="636666"/>
            <a:chOff x="2195736" y="1124744"/>
            <a:chExt cx="1856884" cy="864096"/>
          </a:xfrm>
        </p:grpSpPr>
        <p:sp>
          <p:nvSpPr>
            <p:cNvPr id="63" name="Forma Livre: Forma 62">
              <a:extLst>
                <a:ext uri="{FF2B5EF4-FFF2-40B4-BE49-F238E27FC236}">
                  <a16:creationId xmlns:a16="http://schemas.microsoft.com/office/drawing/2014/main" xmlns="" id="{732A7F49-29BB-40AD-A01A-CDF9A019AB31}"/>
                </a:ext>
              </a:extLst>
            </p:cNvPr>
            <p:cNvSpPr/>
            <p:nvPr/>
          </p:nvSpPr>
          <p:spPr>
            <a:xfrm>
              <a:off x="2699792" y="1412776"/>
              <a:ext cx="1352828" cy="576064"/>
            </a:xfrm>
            <a:custGeom>
              <a:avLst/>
              <a:gdLst>
                <a:gd name="connsiteX0" fmla="*/ 676414 w 1352828"/>
                <a:gd name="connsiteY0" fmla="*/ 0 h 576064"/>
                <a:gd name="connsiteX1" fmla="*/ 1346592 w 1352828"/>
                <a:gd name="connsiteY1" fmla="*/ 517463 h 576064"/>
                <a:gd name="connsiteX2" fmla="*/ 1352828 w 1352828"/>
                <a:gd name="connsiteY2" fmla="*/ 576064 h 576064"/>
                <a:gd name="connsiteX3" fmla="*/ 0 w 1352828"/>
                <a:gd name="connsiteY3" fmla="*/ 576064 h 576064"/>
                <a:gd name="connsiteX4" fmla="*/ 6236 w 1352828"/>
                <a:gd name="connsiteY4" fmla="*/ 517463 h 576064"/>
                <a:gd name="connsiteX5" fmla="*/ 676414 w 1352828"/>
                <a:gd name="connsiteY5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2828" h="576064">
                  <a:moveTo>
                    <a:pt x="676414" y="0"/>
                  </a:moveTo>
                  <a:cubicBezTo>
                    <a:pt x="1006993" y="0"/>
                    <a:pt x="1282805" y="222148"/>
                    <a:pt x="1346592" y="517463"/>
                  </a:cubicBezTo>
                  <a:lnTo>
                    <a:pt x="1352828" y="576064"/>
                  </a:lnTo>
                  <a:lnTo>
                    <a:pt x="0" y="576064"/>
                  </a:lnTo>
                  <a:lnTo>
                    <a:pt x="6236" y="517463"/>
                  </a:lnTo>
                  <a:cubicBezTo>
                    <a:pt x="70024" y="222148"/>
                    <a:pt x="345835" y="0"/>
                    <a:pt x="676414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4" name="Retângulo: Cantos Arredondados 63">
              <a:extLst>
                <a:ext uri="{FF2B5EF4-FFF2-40B4-BE49-F238E27FC236}">
                  <a16:creationId xmlns:a16="http://schemas.microsoft.com/office/drawing/2014/main" xmlns="" id="{9DD2BE84-75E1-429F-A051-048A4BD6D06E}"/>
                </a:ext>
              </a:extLst>
            </p:cNvPr>
            <p:cNvSpPr/>
            <p:nvPr/>
          </p:nvSpPr>
          <p:spPr>
            <a:xfrm>
              <a:off x="2195736" y="1772816"/>
              <a:ext cx="792088" cy="14401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xmlns="" id="{3441E99E-5063-4C2E-BBEB-1966487B9ABA}"/>
                </a:ext>
              </a:extLst>
            </p:cNvPr>
            <p:cNvSpPr/>
            <p:nvPr/>
          </p:nvSpPr>
          <p:spPr>
            <a:xfrm>
              <a:off x="3275856" y="1196752"/>
              <a:ext cx="144016" cy="2880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6" name="Elipse 65">
              <a:extLst>
                <a:ext uri="{FF2B5EF4-FFF2-40B4-BE49-F238E27FC236}">
                  <a16:creationId xmlns:a16="http://schemas.microsoft.com/office/drawing/2014/main" xmlns="" id="{9B34FA7D-EA7D-4F42-8A24-6C5FA483256D}"/>
                </a:ext>
              </a:extLst>
            </p:cNvPr>
            <p:cNvSpPr/>
            <p:nvPr/>
          </p:nvSpPr>
          <p:spPr>
            <a:xfrm>
              <a:off x="2843808" y="1124744"/>
              <a:ext cx="576064" cy="1440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xmlns="" id="{1F62C3E8-96E3-4CE1-8309-02350FB5C5D6}"/>
                </a:ext>
              </a:extLst>
            </p:cNvPr>
            <p:cNvSpPr/>
            <p:nvPr/>
          </p:nvSpPr>
          <p:spPr>
            <a:xfrm>
              <a:off x="3275856" y="1124744"/>
              <a:ext cx="576064" cy="1440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8" name="Elipse 67">
              <a:extLst>
                <a:ext uri="{FF2B5EF4-FFF2-40B4-BE49-F238E27FC236}">
                  <a16:creationId xmlns:a16="http://schemas.microsoft.com/office/drawing/2014/main" xmlns="" id="{07D60A97-004E-4482-AAC9-5F9B1DB7ADA8}"/>
                </a:ext>
              </a:extLst>
            </p:cNvPr>
            <p:cNvSpPr/>
            <p:nvPr/>
          </p:nvSpPr>
          <p:spPr>
            <a:xfrm>
              <a:off x="3059832" y="1556792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70" name="Elipse 69">
            <a:extLst>
              <a:ext uri="{FF2B5EF4-FFF2-40B4-BE49-F238E27FC236}">
                <a16:creationId xmlns:a16="http://schemas.microsoft.com/office/drawing/2014/main" xmlns="" id="{8B83A884-A997-4A70-AE78-0DDA075FFCA3}"/>
              </a:ext>
            </a:extLst>
          </p:cNvPr>
          <p:cNvSpPr/>
          <p:nvPr/>
        </p:nvSpPr>
        <p:spPr>
          <a:xfrm rot="21576731">
            <a:off x="10059823" y="6960096"/>
            <a:ext cx="648104" cy="216024"/>
          </a:xfrm>
          <a:prstGeom prst="ellipse">
            <a:avLst/>
          </a:prstGeom>
          <a:solidFill>
            <a:srgbClr val="5FB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xmlns="" id="{A46093A4-0A11-4623-9B66-3000FA9F715B}"/>
              </a:ext>
            </a:extLst>
          </p:cNvPr>
          <p:cNvSpPr/>
          <p:nvPr/>
        </p:nvSpPr>
        <p:spPr>
          <a:xfrm rot="21576731">
            <a:off x="10995927" y="6960096"/>
            <a:ext cx="648104" cy="216024"/>
          </a:xfrm>
          <a:prstGeom prst="ellipse">
            <a:avLst/>
          </a:prstGeom>
          <a:solidFill>
            <a:srgbClr val="5FB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xmlns="" id="{FF986633-9342-44AB-B322-DC0953F2D6E7}"/>
              </a:ext>
            </a:extLst>
          </p:cNvPr>
          <p:cNvSpPr/>
          <p:nvPr/>
        </p:nvSpPr>
        <p:spPr>
          <a:xfrm rot="21576731">
            <a:off x="10491886" y="4655842"/>
            <a:ext cx="144023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5" name="Elipse 74">
            <a:extLst>
              <a:ext uri="{FF2B5EF4-FFF2-40B4-BE49-F238E27FC236}">
                <a16:creationId xmlns:a16="http://schemas.microsoft.com/office/drawing/2014/main" xmlns="" id="{8E77F86A-60D2-4B9C-AD9C-E9E769855084}"/>
              </a:ext>
            </a:extLst>
          </p:cNvPr>
          <p:cNvSpPr/>
          <p:nvPr/>
        </p:nvSpPr>
        <p:spPr>
          <a:xfrm rot="21576731">
            <a:off x="11139958" y="4655842"/>
            <a:ext cx="144023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xmlns="" id="{14484AD2-1219-45D1-9D1C-8DD6619D8F49}"/>
              </a:ext>
            </a:extLst>
          </p:cNvPr>
          <p:cNvSpPr txBox="1"/>
          <p:nvPr/>
        </p:nvSpPr>
        <p:spPr>
          <a:xfrm rot="21576731">
            <a:off x="9987832" y="7464155"/>
            <a:ext cx="1992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>
                <a:solidFill>
                  <a:schemeClr val="tx2"/>
                </a:solidFill>
                <a:latin typeface="Agency FB" panose="020B0503020202020204" pitchFamily="34" charset="0"/>
              </a:rPr>
              <a:t>TIMOTHY</a:t>
            </a:r>
            <a:endParaRPr lang="pt-BR" b="1" dirty="0">
              <a:solidFill>
                <a:schemeClr val="tx2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4472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2900</TotalTime>
  <Words>251</Words>
  <Application>Microsoft Office PowerPoint</Application>
  <PresentationFormat>Personalizar</PresentationFormat>
  <Paragraphs>76</Paragraphs>
  <Slides>38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39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HENRIQUE BERA</dc:creator>
  <cp:lastModifiedBy>VITOR RAMOS</cp:lastModifiedBy>
  <cp:revision>191</cp:revision>
  <dcterms:created xsi:type="dcterms:W3CDTF">2018-08-14T13:01:06Z</dcterms:created>
  <dcterms:modified xsi:type="dcterms:W3CDTF">2018-10-29T13:00:08Z</dcterms:modified>
</cp:coreProperties>
</file>